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9" r:id="rId2"/>
  </p:sldMasterIdLst>
  <p:notesMasterIdLst>
    <p:notesMasterId r:id="rId3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6256000" cy="9144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Open Sans ExtraBold" panose="020B0906030804020204" pitchFamily="34" charset="0"/>
      <p:bold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Yzs6huUrLPvUzc4bq3ZkmA==" hashData="bxuy2shc3S3x27OZuHZG+XOIj2Y/wmhxPdAQPsSsJ3sQni+TAu56YFQF0h812G1x/6ea+dhgFnHmsX1e+TAjkQ=="/>
  <p:extLst>
    <p:ext uri="{EFAFB233-063F-42B5-8137-9DF3F51BA10A}">
      <p15:sldGuideLst xmlns:p15="http://schemas.microsoft.com/office/powerpoint/2012/main">
        <p15:guide id="1" orient="horz" pos="984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gHMn3TBwRg1NvFhB72qFz9CPPA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806" y="67"/>
      </p:cViewPr>
      <p:guideLst>
        <p:guide orient="horz" pos="984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8" name="Google Shape;25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9" name="Google Shape;31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4" name="Google Shape;33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6" name="Google Shape;35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8" name="Google Shape;39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2" name="Google Shape;42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5" name="Google Shape;4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7" name="Google Shape;44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1" name="Google Shape;47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3" name="Google Shape;48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6" name="Google Shape;49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8" name="Google Shape;50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0" name="Google Shape;54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5" name="Google Shape;54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Name">
  <p:cSld name="Course Nam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g1187d74aceb_0_6" descr="Graphical user interfac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g1187d74aceb_0_6"/>
          <p:cNvSpPr txBox="1">
            <a:spLocks noGrp="1"/>
          </p:cNvSpPr>
          <p:nvPr>
            <p:ph type="body" idx="1"/>
          </p:nvPr>
        </p:nvSpPr>
        <p:spPr>
          <a:xfrm>
            <a:off x="4470400" y="4419240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3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6">
          <p15:clr>
            <a:srgbClr val="FBAE40"/>
          </p15:clr>
        </p15:guide>
        <p15:guide id="2" pos="416">
          <p15:clr>
            <a:srgbClr val="FBAE40"/>
          </p15:clr>
        </p15:guide>
        <p15:guide id="3" pos="483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_optio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g1187d74aceb_0_63" descr="A picture containing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187d74aceb_0_63"/>
          <p:cNvSpPr txBox="1">
            <a:spLocks noGrp="1"/>
          </p:cNvSpPr>
          <p:nvPr>
            <p:ph type="body" idx="1"/>
          </p:nvPr>
        </p:nvSpPr>
        <p:spPr>
          <a:xfrm>
            <a:off x="670033" y="7503320"/>
            <a:ext cx="151944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g1187d74aceb_0_63"/>
          <p:cNvSpPr txBox="1"/>
          <p:nvPr/>
        </p:nvSpPr>
        <p:spPr>
          <a:xfrm>
            <a:off x="670034" y="6941703"/>
            <a:ext cx="321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answers are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g1187d74aceb_0_63"/>
          <p:cNvSpPr txBox="1">
            <a:spLocks noGrp="1"/>
          </p:cNvSpPr>
          <p:nvPr>
            <p:ph type="body" idx="2"/>
          </p:nvPr>
        </p:nvSpPr>
        <p:spPr>
          <a:xfrm>
            <a:off x="3622675" y="6907354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g1187d74aceb_0_63"/>
          <p:cNvSpPr txBox="1">
            <a:spLocks noGrp="1"/>
          </p:cNvSpPr>
          <p:nvPr>
            <p:ph type="body" idx="3"/>
          </p:nvPr>
        </p:nvSpPr>
        <p:spPr>
          <a:xfrm>
            <a:off x="3377791" y="651947"/>
            <a:ext cx="12029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g1187d74aceb_0_63"/>
          <p:cNvSpPr txBox="1"/>
          <p:nvPr/>
        </p:nvSpPr>
        <p:spPr>
          <a:xfrm>
            <a:off x="2082521" y="29165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g1187d74aceb_0_63"/>
          <p:cNvSpPr txBox="1"/>
          <p:nvPr/>
        </p:nvSpPr>
        <p:spPr>
          <a:xfrm>
            <a:off x="2082521" y="37371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g1187d74aceb_0_63"/>
          <p:cNvSpPr txBox="1"/>
          <p:nvPr/>
        </p:nvSpPr>
        <p:spPr>
          <a:xfrm>
            <a:off x="2082521" y="455776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g1187d74aceb_0_63"/>
          <p:cNvSpPr txBox="1"/>
          <p:nvPr/>
        </p:nvSpPr>
        <p:spPr>
          <a:xfrm>
            <a:off x="2082521" y="537836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g1187d74aceb_0_63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g1187d74aceb_0_63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g1187d74aceb_0_63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g1187d74aceb_0_63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g1187d74aceb_0_63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g1187d74aceb_0_63"/>
          <p:cNvSpPr txBox="1">
            <a:spLocks noGrp="1"/>
          </p:cNvSpPr>
          <p:nvPr>
            <p:ph type="body" idx="8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1187d74aceb_0_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3" y="1143"/>
            <a:ext cx="16251936" cy="914171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1187d74aceb_0_79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g1187d74aceb_0_79"/>
          <p:cNvSpPr txBox="1">
            <a:spLocks noGrp="1"/>
          </p:cNvSpPr>
          <p:nvPr>
            <p:ph type="body" idx="1"/>
          </p:nvPr>
        </p:nvSpPr>
        <p:spPr>
          <a:xfrm>
            <a:off x="1306861" y="2180141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g1187d74aceb_0_79"/>
          <p:cNvSpPr txBox="1">
            <a:spLocks noGrp="1"/>
          </p:cNvSpPr>
          <p:nvPr>
            <p:ph type="body" idx="2"/>
          </p:nvPr>
        </p:nvSpPr>
        <p:spPr>
          <a:xfrm>
            <a:off x="1306861" y="3372838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g1187d74aceb_0_79"/>
          <p:cNvSpPr txBox="1">
            <a:spLocks noGrp="1"/>
          </p:cNvSpPr>
          <p:nvPr>
            <p:ph type="body" idx="3"/>
          </p:nvPr>
        </p:nvSpPr>
        <p:spPr>
          <a:xfrm>
            <a:off x="1306861" y="4565535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g1187d74aceb_0_79"/>
          <p:cNvSpPr txBox="1">
            <a:spLocks noGrp="1"/>
          </p:cNvSpPr>
          <p:nvPr>
            <p:ph type="body" idx="4"/>
          </p:nvPr>
        </p:nvSpPr>
        <p:spPr>
          <a:xfrm>
            <a:off x="1306861" y="5758233"/>
            <a:ext cx="8099400" cy="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5" name="Google Shape;95;g1187d74aceb_0_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858" y="1232902"/>
            <a:ext cx="4107511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>
  <p:cSld name="Tas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187d74aceb_0_87" descr="A screenshot of a video g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187d74aceb_0_87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g1187d74aceb_0_87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7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sk'">
  <p:cSld name="Task'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1187d74aceb_0_91" descr="A map of a city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1187d74aceb_0_91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g1187d74aceb_0_91"/>
          <p:cNvSpPr txBox="1">
            <a:spLocks noGrp="1"/>
          </p:cNvSpPr>
          <p:nvPr>
            <p:ph type="body" idx="1"/>
          </p:nvPr>
        </p:nvSpPr>
        <p:spPr>
          <a:xfrm>
            <a:off x="5429249" y="1770191"/>
            <a:ext cx="92265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4" name="Google Shape;104;g1187d74aceb_0_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164" y="2632369"/>
            <a:ext cx="4135895" cy="3501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cription">
  <p:cSld name="Descri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1187d74aceb_0_96" descr="A map of a city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1187d74aceb_0_96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g1187d74aceb_0_96"/>
          <p:cNvSpPr txBox="1">
            <a:spLocks noGrp="1"/>
          </p:cNvSpPr>
          <p:nvPr>
            <p:ph type="body" idx="1"/>
          </p:nvPr>
        </p:nvSpPr>
        <p:spPr>
          <a:xfrm>
            <a:off x="5429249" y="1770191"/>
            <a:ext cx="92265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9" name="Google Shape;109;g1187d74aceb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5878" y="2282435"/>
            <a:ext cx="3210412" cy="4161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blem Statement">
  <p:cSld name="Problem Stateme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1187d74aceb_0_101" descr="A map of a city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1187d74aceb_0_101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g1187d74aceb_0_101"/>
          <p:cNvSpPr txBox="1">
            <a:spLocks noGrp="1"/>
          </p:cNvSpPr>
          <p:nvPr>
            <p:ph type="body" idx="1"/>
          </p:nvPr>
        </p:nvSpPr>
        <p:spPr>
          <a:xfrm>
            <a:off x="1783081" y="1770191"/>
            <a:ext cx="128727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Assisted Practic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g1187d74aceb_0_105" descr="A picture containing text, electronics, display,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1187d74aceb_0_105"/>
          <p:cNvSpPr txBox="1">
            <a:spLocks noGrp="1"/>
          </p:cNvSpPr>
          <p:nvPr>
            <p:ph type="title"/>
          </p:nvPr>
        </p:nvSpPr>
        <p:spPr>
          <a:xfrm>
            <a:off x="812800" y="626895"/>
            <a:ext cx="106662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1187d74aceb_0_105"/>
          <p:cNvSpPr txBox="1">
            <a:spLocks noGrp="1"/>
          </p:cNvSpPr>
          <p:nvPr>
            <p:ph type="body" idx="1"/>
          </p:nvPr>
        </p:nvSpPr>
        <p:spPr>
          <a:xfrm>
            <a:off x="1902091" y="2549511"/>
            <a:ext cx="12451800" cy="55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>
  <p:cSld name="Course-End Projec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1187d74aceb_0_109" descr="A screenshot of a video g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187d74aceb_0_109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g1187d74aceb_0_109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7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>
  <p:cSld name="Before the Next Clas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1187d74aceb_0_113" descr="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1187d74aceb_0_113"/>
          <p:cNvSpPr txBox="1">
            <a:spLocks noGrp="1"/>
          </p:cNvSpPr>
          <p:nvPr>
            <p:ph type="body" idx="1"/>
          </p:nvPr>
        </p:nvSpPr>
        <p:spPr>
          <a:xfrm>
            <a:off x="5512740" y="1941294"/>
            <a:ext cx="76404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solidFill>
                  <a:srgbClr val="00000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you">
  <p:cSld name="Thankyou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1187d74aceb_0_116" descr="A picture containing scatter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187d74aceb_0_116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800" cy="7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g1187d74aceb_0_9" descr="A picture containing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g1187d74aceb_0_9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t's Get Started">
  <p:cSld name="let's Get Started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1187d74aceb_0_119" descr="A picture containing scatter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1187d74aceb_0_119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800" cy="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4500" b="1">
                <a:solidFill>
                  <a:srgbClr val="3C9BD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Name">
  <p:cSld name="Course Nam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8" descr="Graphical user interfac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8"/>
          <p:cNvSpPr txBox="1">
            <a:spLocks noGrp="1"/>
          </p:cNvSpPr>
          <p:nvPr>
            <p:ph type="body" idx="1"/>
          </p:nvPr>
        </p:nvSpPr>
        <p:spPr>
          <a:xfrm>
            <a:off x="4470400" y="4419240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3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2898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6">
          <p15:clr>
            <a:srgbClr val="FBAE40"/>
          </p15:clr>
        </p15:guide>
        <p15:guide id="2" pos="416">
          <p15:clr>
            <a:srgbClr val="FBAE40"/>
          </p15:clr>
        </p15:guide>
        <p15:guide id="3" pos="483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9" descr="A picture containing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9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66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9258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2" y="1143"/>
            <a:ext cx="16251938" cy="914171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0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24;p20"/>
          <p:cNvSpPr txBox="1">
            <a:spLocks noGrp="1"/>
          </p:cNvSpPr>
          <p:nvPr>
            <p:ph type="body" idx="1"/>
          </p:nvPr>
        </p:nvSpPr>
        <p:spPr>
          <a:xfrm>
            <a:off x="1332874" y="3087441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body" idx="2"/>
          </p:nvPr>
        </p:nvSpPr>
        <p:spPr>
          <a:xfrm>
            <a:off x="1332874" y="4260784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body" idx="3"/>
          </p:nvPr>
        </p:nvSpPr>
        <p:spPr>
          <a:xfrm>
            <a:off x="1332874" y="5434127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0"/>
          <p:cNvSpPr txBox="1">
            <a:spLocks noGrp="1"/>
          </p:cNvSpPr>
          <p:nvPr>
            <p:ph type="body" idx="4"/>
          </p:nvPr>
        </p:nvSpPr>
        <p:spPr>
          <a:xfrm>
            <a:off x="1332874" y="6595283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/>
          <p:nvPr/>
        </p:nvSpPr>
        <p:spPr>
          <a:xfrm>
            <a:off x="718944" y="2187719"/>
            <a:ext cx="7888027" cy="55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" name="Google Shape;2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9569" y="1232902"/>
            <a:ext cx="4970088" cy="365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0645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7D51A6BB-13EC-4A92-8734-3D3DD000E8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32" name="Google Shape;32;p21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66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249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BED7A9F7-295D-49B6-80AA-71A7FB5614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7" name="Google Shape;32;p21">
            <a:extLst>
              <a:ext uri="{FF2B5EF4-FFF2-40B4-BE49-F238E27FC236}">
                <a16:creationId xmlns:a16="http://schemas.microsoft.com/office/drawing/2014/main" id="{1A702178-A255-487D-B9AB-965BF41708A9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068169" y="4126230"/>
            <a:ext cx="8119663" cy="700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r>
              <a:rPr lang="en-US" dirty="0"/>
              <a:t>Let’s …….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4674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's Get Star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63509F9D-0CDE-454D-8B14-BCC4DCCD11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7" name="Google Shape;32;p21">
            <a:extLst>
              <a:ext uri="{FF2B5EF4-FFF2-40B4-BE49-F238E27FC236}">
                <a16:creationId xmlns:a16="http://schemas.microsoft.com/office/drawing/2014/main" id="{5625FFB3-0A77-4EAF-BEE8-D42A039265FD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068169" y="4126230"/>
            <a:ext cx="8119663" cy="936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4500" b="1">
                <a:solidFill>
                  <a:srgbClr val="3C9BD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r>
              <a:rPr lang="en-US" dirty="0"/>
              <a:t>Let’s …….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94218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2"/>
          <p:cNvPicPr preferRelativeResize="0"/>
          <p:nvPr/>
        </p:nvPicPr>
        <p:blipFill rotWithShape="1">
          <a:blip r:embed="rId2">
            <a:alphaModFix/>
          </a:blip>
          <a:srcRect t="12" b="13"/>
          <a:stretch/>
        </p:blipFill>
        <p:spPr>
          <a:xfrm>
            <a:off x="0" y="1143"/>
            <a:ext cx="16256002" cy="914171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17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22365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mo Name">
  <p:cSld name="1_Demo Nam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3"/>
          <p:cNvPicPr preferRelativeResize="0"/>
          <p:nvPr/>
        </p:nvPicPr>
        <p:blipFill rotWithShape="1">
          <a:blip r:embed="rId2">
            <a:alphaModFix/>
          </a:blip>
          <a:srcRect l="20" r="21"/>
          <a:stretch/>
        </p:blipFill>
        <p:spPr>
          <a:xfrm>
            <a:off x="3611" y="0"/>
            <a:ext cx="16248781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3"/>
          <p:cNvSpPr txBox="1">
            <a:spLocks noGrp="1"/>
          </p:cNvSpPr>
          <p:nvPr>
            <p:ph type="body" idx="1"/>
          </p:nvPr>
        </p:nvSpPr>
        <p:spPr>
          <a:xfrm>
            <a:off x="867973" y="4114800"/>
            <a:ext cx="10822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solidFill>
                  <a:srgbClr val="00000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8647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">
  <p:cSld name="Knowledge Chec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0" y="888"/>
            <a:ext cx="16252838" cy="914222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4"/>
          <p:cNvSpPr/>
          <p:nvPr/>
        </p:nvSpPr>
        <p:spPr>
          <a:xfrm>
            <a:off x="3370300" y="4356600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65010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s">
  <p:cSld name="Learning Objective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g1187d74aceb_0_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2" y="1143"/>
            <a:ext cx="16251936" cy="914171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1187d74aceb_0_12"/>
          <p:cNvSpPr/>
          <p:nvPr/>
        </p:nvSpPr>
        <p:spPr>
          <a:xfrm>
            <a:off x="2747395" y="769174"/>
            <a:ext cx="48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Objectives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24;g1187d74aceb_0_12"/>
          <p:cNvSpPr txBox="1">
            <a:spLocks noGrp="1"/>
          </p:cNvSpPr>
          <p:nvPr>
            <p:ph type="body" idx="1"/>
          </p:nvPr>
        </p:nvSpPr>
        <p:spPr>
          <a:xfrm>
            <a:off x="1332874" y="3087441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g1187d74aceb_0_12"/>
          <p:cNvSpPr txBox="1">
            <a:spLocks noGrp="1"/>
          </p:cNvSpPr>
          <p:nvPr>
            <p:ph type="body" idx="2"/>
          </p:nvPr>
        </p:nvSpPr>
        <p:spPr>
          <a:xfrm>
            <a:off x="1332874" y="4260784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g1187d74aceb_0_12"/>
          <p:cNvSpPr txBox="1">
            <a:spLocks noGrp="1"/>
          </p:cNvSpPr>
          <p:nvPr>
            <p:ph type="body" idx="3"/>
          </p:nvPr>
        </p:nvSpPr>
        <p:spPr>
          <a:xfrm>
            <a:off x="1332874" y="5434127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g1187d74aceb_0_12"/>
          <p:cNvSpPr txBox="1">
            <a:spLocks noGrp="1"/>
          </p:cNvSpPr>
          <p:nvPr>
            <p:ph type="body" idx="4"/>
          </p:nvPr>
        </p:nvSpPr>
        <p:spPr>
          <a:xfrm>
            <a:off x="1332874" y="6595283"/>
            <a:ext cx="8229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g1187d74aceb_0_12"/>
          <p:cNvSpPr/>
          <p:nvPr/>
        </p:nvSpPr>
        <p:spPr>
          <a:xfrm>
            <a:off x="718944" y="2187719"/>
            <a:ext cx="78879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By the end of this lesson, you will be able to: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" name="Google Shape;29;g1187d74aceb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9569" y="1232902"/>
            <a:ext cx="4970087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1_quiz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25" descr="Graphical user interface, applicati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5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46;p25"/>
          <p:cNvSpPr txBox="1">
            <a:spLocks noGrp="1"/>
          </p:cNvSpPr>
          <p:nvPr>
            <p:ph type="body" idx="1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body" idx="2"/>
          </p:nvPr>
        </p:nvSpPr>
        <p:spPr>
          <a:xfrm>
            <a:off x="3377791" y="65194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/>
          <p:nvPr/>
        </p:nvSpPr>
        <p:spPr>
          <a:xfrm>
            <a:off x="2082521" y="29165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49;p25"/>
          <p:cNvSpPr txBox="1"/>
          <p:nvPr/>
        </p:nvSpPr>
        <p:spPr>
          <a:xfrm>
            <a:off x="2082521" y="37371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50;p25"/>
          <p:cNvSpPr txBox="1"/>
          <p:nvPr/>
        </p:nvSpPr>
        <p:spPr>
          <a:xfrm>
            <a:off x="2082521" y="455776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" name="Google Shape;51;p25"/>
          <p:cNvSpPr txBox="1"/>
          <p:nvPr/>
        </p:nvSpPr>
        <p:spPr>
          <a:xfrm>
            <a:off x="2082521" y="537836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Google Shape;52;p25"/>
          <p:cNvSpPr txBox="1">
            <a:spLocks noGrp="1"/>
          </p:cNvSpPr>
          <p:nvPr>
            <p:ph type="body" idx="3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4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5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body" idx="6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41749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6" descr="A picture containing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6"/>
          <p:cNvSpPr txBox="1">
            <a:spLocks noGrp="1"/>
          </p:cNvSpPr>
          <p:nvPr>
            <p:ph type="body" idx="1"/>
          </p:nvPr>
        </p:nvSpPr>
        <p:spPr>
          <a:xfrm>
            <a:off x="670033" y="75033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/>
          <p:nvPr/>
        </p:nvSpPr>
        <p:spPr>
          <a:xfrm>
            <a:off x="670034" y="69417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2"/>
          </p:nvPr>
        </p:nvSpPr>
        <p:spPr>
          <a:xfrm>
            <a:off x="3317876" y="690735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3"/>
          </p:nvPr>
        </p:nvSpPr>
        <p:spPr>
          <a:xfrm>
            <a:off x="3377791" y="651947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/>
          <p:nvPr/>
        </p:nvSpPr>
        <p:spPr>
          <a:xfrm>
            <a:off x="2082521" y="29165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A.</a:t>
            </a:r>
            <a:endParaRPr sz="2000" b="0" i="0" u="none" strike="noStrike" cap="none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63" name="Google Shape;63;p26"/>
          <p:cNvSpPr txBox="1"/>
          <p:nvPr/>
        </p:nvSpPr>
        <p:spPr>
          <a:xfrm>
            <a:off x="2082521" y="37371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64" name="Google Shape;64;p26"/>
          <p:cNvSpPr txBox="1"/>
          <p:nvPr/>
        </p:nvSpPr>
        <p:spPr>
          <a:xfrm>
            <a:off x="2082521" y="455776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65" name="Google Shape;65;p26"/>
          <p:cNvSpPr txBox="1"/>
          <p:nvPr/>
        </p:nvSpPr>
        <p:spPr>
          <a:xfrm>
            <a:off x="2082521" y="537836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66" name="Google Shape;66;p26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26"/>
          <p:cNvSpPr txBox="1">
            <a:spLocks noGrp="1"/>
          </p:cNvSpPr>
          <p:nvPr>
            <p:ph type="body" idx="8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81074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2_quiz a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7" descr="A picture containing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7"/>
          <p:cNvSpPr txBox="1">
            <a:spLocks noGrp="1"/>
          </p:cNvSpPr>
          <p:nvPr>
            <p:ph type="body" idx="1"/>
          </p:nvPr>
        </p:nvSpPr>
        <p:spPr>
          <a:xfrm>
            <a:off x="670033" y="7503320"/>
            <a:ext cx="15194419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 txBox="1"/>
          <p:nvPr/>
        </p:nvSpPr>
        <p:spPr>
          <a:xfrm>
            <a:off x="670034" y="6941703"/>
            <a:ext cx="321687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answers are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2"/>
          </p:nvPr>
        </p:nvSpPr>
        <p:spPr>
          <a:xfrm>
            <a:off x="3622675" y="6907354"/>
            <a:ext cx="90221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body" idx="3"/>
          </p:nvPr>
        </p:nvSpPr>
        <p:spPr>
          <a:xfrm>
            <a:off x="3377791" y="651947"/>
            <a:ext cx="1202984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/>
          <p:nvPr/>
        </p:nvSpPr>
        <p:spPr>
          <a:xfrm>
            <a:off x="2082521" y="291655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27"/>
          <p:cNvSpPr txBox="1"/>
          <p:nvPr/>
        </p:nvSpPr>
        <p:spPr>
          <a:xfrm>
            <a:off x="2082521" y="373715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27"/>
          <p:cNvSpPr txBox="1"/>
          <p:nvPr/>
        </p:nvSpPr>
        <p:spPr>
          <a:xfrm>
            <a:off x="2082521" y="4557763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27"/>
          <p:cNvSpPr txBox="1"/>
          <p:nvPr/>
        </p:nvSpPr>
        <p:spPr>
          <a:xfrm>
            <a:off x="2082521" y="5378368"/>
            <a:ext cx="54864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41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7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27"/>
          <p:cNvSpPr txBox="1">
            <a:spLocks noGrp="1"/>
          </p:cNvSpPr>
          <p:nvPr>
            <p:ph type="body" idx="8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29147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3" y="1143"/>
            <a:ext cx="16251935" cy="914171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8"/>
          <p:cNvSpPr/>
          <p:nvPr/>
        </p:nvSpPr>
        <p:spPr>
          <a:xfrm>
            <a:off x="2747395" y="769174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Key Takeaways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28"/>
          <p:cNvSpPr txBox="1">
            <a:spLocks noGrp="1"/>
          </p:cNvSpPr>
          <p:nvPr>
            <p:ph type="body" idx="1"/>
          </p:nvPr>
        </p:nvSpPr>
        <p:spPr>
          <a:xfrm>
            <a:off x="1306861" y="218014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28"/>
          <p:cNvSpPr txBox="1">
            <a:spLocks noGrp="1"/>
          </p:cNvSpPr>
          <p:nvPr>
            <p:ph type="body" idx="2"/>
          </p:nvPr>
        </p:nvSpPr>
        <p:spPr>
          <a:xfrm>
            <a:off x="1306861" y="33728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8"/>
          <p:cNvSpPr txBox="1">
            <a:spLocks noGrp="1"/>
          </p:cNvSpPr>
          <p:nvPr>
            <p:ph type="body" idx="3"/>
          </p:nvPr>
        </p:nvSpPr>
        <p:spPr>
          <a:xfrm>
            <a:off x="1306861" y="4565535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8"/>
          <p:cNvSpPr txBox="1">
            <a:spLocks noGrp="1"/>
          </p:cNvSpPr>
          <p:nvPr>
            <p:ph type="body" idx="4"/>
          </p:nvPr>
        </p:nvSpPr>
        <p:spPr>
          <a:xfrm>
            <a:off x="1306861" y="575823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5" name="Google Shape;9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0858" y="1232902"/>
            <a:ext cx="4107511" cy="365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59123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-End Project">
  <p:cSld name="Lesson-End Pro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9" descr="A screenshot of a video g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9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9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2290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sk'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B26EC017-59EF-4AA4-BB7F-34C1B66943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7" name="Google Shape;98;p29">
            <a:extLst>
              <a:ext uri="{FF2B5EF4-FFF2-40B4-BE49-F238E27FC236}">
                <a16:creationId xmlns:a16="http://schemas.microsoft.com/office/drawing/2014/main" id="{BB6D8381-2386-420C-8E5E-2234AB7393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99;p29">
            <a:extLst>
              <a:ext uri="{FF2B5EF4-FFF2-40B4-BE49-F238E27FC236}">
                <a16:creationId xmlns:a16="http://schemas.microsoft.com/office/drawing/2014/main" id="{CD8F1EF4-6734-4129-9E4F-11CE1A3C65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29249" y="1770191"/>
            <a:ext cx="9226551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06CCB0-054A-43A8-AC08-95126B5E1B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6164" y="2632369"/>
            <a:ext cx="4135896" cy="350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756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E47A01BB-79E3-4D27-A370-2866A0F3C2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7" name="Google Shape;98;p29">
            <a:extLst>
              <a:ext uri="{FF2B5EF4-FFF2-40B4-BE49-F238E27FC236}">
                <a16:creationId xmlns:a16="http://schemas.microsoft.com/office/drawing/2014/main" id="{46A63194-FCAB-4323-BD1E-D44B86EA00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99;p29">
            <a:extLst>
              <a:ext uri="{FF2B5EF4-FFF2-40B4-BE49-F238E27FC236}">
                <a16:creationId xmlns:a16="http://schemas.microsoft.com/office/drawing/2014/main" id="{2E859DF6-8FAE-444A-877B-0BB3A1F274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29249" y="1770191"/>
            <a:ext cx="9226551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1C1312-03A8-43EF-98AA-F7C5012FA5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95878" y="2282435"/>
            <a:ext cx="3210412" cy="416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610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99B61DD5-14C7-4EFC-9C4B-447176CF9A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255999" cy="9144000"/>
          </a:xfrm>
          <a:prstGeom prst="rect">
            <a:avLst/>
          </a:prstGeom>
        </p:spPr>
      </p:pic>
      <p:sp>
        <p:nvSpPr>
          <p:cNvPr id="7" name="Google Shape;98;p29">
            <a:extLst>
              <a:ext uri="{FF2B5EF4-FFF2-40B4-BE49-F238E27FC236}">
                <a16:creationId xmlns:a16="http://schemas.microsoft.com/office/drawing/2014/main" id="{2546662E-D6FA-4AA5-8086-3781FD7E8E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001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99;p29">
            <a:extLst>
              <a:ext uri="{FF2B5EF4-FFF2-40B4-BE49-F238E27FC236}">
                <a16:creationId xmlns:a16="http://schemas.microsoft.com/office/drawing/2014/main" id="{DD74A51C-CFAB-4EEA-AC19-ECAC451FC0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83081" y="1770191"/>
            <a:ext cx="1287272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83211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-End Project">
  <p:cSld name="Course-End Projec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0" descr="A screenshot of a video g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0"/>
          <p:cNvSpPr txBox="1">
            <a:spLocks noGrp="1"/>
          </p:cNvSpPr>
          <p:nvPr>
            <p:ph type="title"/>
          </p:nvPr>
        </p:nvSpPr>
        <p:spPr>
          <a:xfrm>
            <a:off x="0" y="539514"/>
            <a:ext cx="16256101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28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30"/>
          <p:cNvSpPr txBox="1">
            <a:spLocks noGrp="1"/>
          </p:cNvSpPr>
          <p:nvPr>
            <p:ph type="body" idx="1"/>
          </p:nvPr>
        </p:nvSpPr>
        <p:spPr>
          <a:xfrm>
            <a:off x="4699001" y="1770191"/>
            <a:ext cx="9956800" cy="552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3446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fore the Next Class">
  <p:cSld name="Before the Next Clas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31" descr="Logo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1"/>
          <p:cNvSpPr txBox="1">
            <a:spLocks noGrp="1"/>
          </p:cNvSpPr>
          <p:nvPr>
            <p:ph type="body" idx="1"/>
          </p:nvPr>
        </p:nvSpPr>
        <p:spPr>
          <a:xfrm>
            <a:off x="5512740" y="1941294"/>
            <a:ext cx="7640381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solidFill>
                  <a:srgbClr val="00000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9261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g1187d74aceb_0_21" descr="A picture containing scatter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7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g1187d74aceb_0_21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Assisted Practice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6" descr="A picture containing text, electronics, display,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5999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6"/>
          <p:cNvSpPr txBox="1">
            <a:spLocks noGrp="1"/>
          </p:cNvSpPr>
          <p:nvPr>
            <p:ph type="title"/>
          </p:nvPr>
        </p:nvSpPr>
        <p:spPr>
          <a:xfrm>
            <a:off x="812800" y="626895"/>
            <a:ext cx="10666200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6"/>
          <p:cNvSpPr txBox="1">
            <a:spLocks noGrp="1"/>
          </p:cNvSpPr>
          <p:nvPr>
            <p:ph type="body" idx="1"/>
          </p:nvPr>
        </p:nvSpPr>
        <p:spPr>
          <a:xfrm>
            <a:off x="1902091" y="2549511"/>
            <a:ext cx="12451800" cy="55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6450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g1187d74aceb_0_24"/>
          <p:cNvPicPr preferRelativeResize="0"/>
          <p:nvPr/>
        </p:nvPicPr>
        <p:blipFill rotWithShape="1">
          <a:blip r:embed="rId2">
            <a:alphaModFix/>
          </a:blip>
          <a:srcRect t="12" b="13"/>
          <a:stretch/>
        </p:blipFill>
        <p:spPr>
          <a:xfrm>
            <a:off x="0" y="1143"/>
            <a:ext cx="16256002" cy="914171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g1187d74aceb_0_24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2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28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g1187d74aceb_0_24"/>
          <p:cNvSpPr txBox="1">
            <a:spLocks noGrp="1"/>
          </p:cNvSpPr>
          <p:nvPr>
            <p:ph type="body" idx="1"/>
          </p:nvPr>
        </p:nvSpPr>
        <p:spPr>
          <a:xfrm>
            <a:off x="1902091" y="1808291"/>
            <a:ext cx="12451800" cy="55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mo Name">
  <p:cSld name="1_Demo Nam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g1187d74aceb_0_28"/>
          <p:cNvPicPr preferRelativeResize="0"/>
          <p:nvPr/>
        </p:nvPicPr>
        <p:blipFill rotWithShape="1">
          <a:blip r:embed="rId2">
            <a:alphaModFix/>
          </a:blip>
          <a:srcRect l="20" r="20"/>
          <a:stretch/>
        </p:blipFill>
        <p:spPr>
          <a:xfrm>
            <a:off x="3611" y="0"/>
            <a:ext cx="1624878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g1187d74aceb_0_28"/>
          <p:cNvSpPr txBox="1">
            <a:spLocks noGrp="1"/>
          </p:cNvSpPr>
          <p:nvPr>
            <p:ph type="body" idx="1"/>
          </p:nvPr>
        </p:nvSpPr>
        <p:spPr>
          <a:xfrm>
            <a:off x="867973" y="4114800"/>
            <a:ext cx="10822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>
                <a:solidFill>
                  <a:srgbClr val="00000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  <a:defRPr>
                <a:solidFill>
                  <a:srgbClr val="00000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76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nowledge Check">
  <p:cSld name="Knowledge Chec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g1187d74aceb_0_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0" y="888"/>
            <a:ext cx="16252838" cy="914222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g1187d74aceb_0_31"/>
          <p:cNvSpPr/>
          <p:nvPr/>
        </p:nvSpPr>
        <p:spPr>
          <a:xfrm>
            <a:off x="3370300" y="4356600"/>
            <a:ext cx="48198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14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1_quiz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g1187d74aceb_0_34" descr="Graphical user interface, applicati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g1187d74aceb_0_34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46;g1187d74aceb_0_34"/>
          <p:cNvSpPr txBox="1">
            <a:spLocks noGrp="1"/>
          </p:cNvSpPr>
          <p:nvPr>
            <p:ph type="body" idx="1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g1187d74aceb_0_34"/>
          <p:cNvSpPr txBox="1">
            <a:spLocks noGrp="1"/>
          </p:cNvSpPr>
          <p:nvPr>
            <p:ph type="body" idx="2"/>
          </p:nvPr>
        </p:nvSpPr>
        <p:spPr>
          <a:xfrm>
            <a:off x="3377791" y="65194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g1187d74aceb_0_34"/>
          <p:cNvSpPr txBox="1"/>
          <p:nvPr/>
        </p:nvSpPr>
        <p:spPr>
          <a:xfrm>
            <a:off x="2082521" y="29165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49;g1187d74aceb_0_34"/>
          <p:cNvSpPr txBox="1"/>
          <p:nvPr/>
        </p:nvSpPr>
        <p:spPr>
          <a:xfrm>
            <a:off x="2082521" y="37371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50;g1187d74aceb_0_34"/>
          <p:cNvSpPr txBox="1"/>
          <p:nvPr/>
        </p:nvSpPr>
        <p:spPr>
          <a:xfrm>
            <a:off x="2082521" y="455776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" name="Google Shape;51;g1187d74aceb_0_34"/>
          <p:cNvSpPr txBox="1"/>
          <p:nvPr/>
        </p:nvSpPr>
        <p:spPr>
          <a:xfrm>
            <a:off x="2082521" y="537836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Google Shape;52;g1187d74aceb_0_34"/>
          <p:cNvSpPr txBox="1">
            <a:spLocks noGrp="1"/>
          </p:cNvSpPr>
          <p:nvPr>
            <p:ph type="body" idx="3"/>
          </p:nvPr>
        </p:nvSpPr>
        <p:spPr>
          <a:xfrm>
            <a:off x="2695504" y="28684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g1187d74aceb_0_34"/>
          <p:cNvSpPr txBox="1">
            <a:spLocks noGrp="1"/>
          </p:cNvSpPr>
          <p:nvPr>
            <p:ph type="body" idx="4"/>
          </p:nvPr>
        </p:nvSpPr>
        <p:spPr>
          <a:xfrm>
            <a:off x="2695504" y="36890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g1187d74aceb_0_34"/>
          <p:cNvSpPr txBox="1">
            <a:spLocks noGrp="1"/>
          </p:cNvSpPr>
          <p:nvPr>
            <p:ph type="body" idx="5"/>
          </p:nvPr>
        </p:nvSpPr>
        <p:spPr>
          <a:xfrm>
            <a:off x="2695504" y="45096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g1187d74aceb_0_34"/>
          <p:cNvSpPr txBox="1">
            <a:spLocks noGrp="1"/>
          </p:cNvSpPr>
          <p:nvPr>
            <p:ph type="body" idx="6"/>
          </p:nvPr>
        </p:nvSpPr>
        <p:spPr>
          <a:xfrm>
            <a:off x="2695504" y="533024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g1187d74aceb_0_47" descr="A picture containing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2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g1187d74aceb_0_47"/>
          <p:cNvSpPr txBox="1">
            <a:spLocks noGrp="1"/>
          </p:cNvSpPr>
          <p:nvPr>
            <p:ph type="body" idx="1"/>
          </p:nvPr>
        </p:nvSpPr>
        <p:spPr>
          <a:xfrm>
            <a:off x="670033" y="7503320"/>
            <a:ext cx="15194400" cy="9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g1187d74aceb_0_47"/>
          <p:cNvSpPr txBox="1"/>
          <p:nvPr/>
        </p:nvSpPr>
        <p:spPr>
          <a:xfrm>
            <a:off x="670034" y="6941703"/>
            <a:ext cx="274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" name="Google Shape;60;g1187d74aceb_0_47"/>
          <p:cNvSpPr txBox="1">
            <a:spLocks noGrp="1"/>
          </p:cNvSpPr>
          <p:nvPr>
            <p:ph type="body" idx="2"/>
          </p:nvPr>
        </p:nvSpPr>
        <p:spPr>
          <a:xfrm>
            <a:off x="3317876" y="6907354"/>
            <a:ext cx="902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024F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g1187d74aceb_0_47"/>
          <p:cNvSpPr txBox="1">
            <a:spLocks noGrp="1"/>
          </p:cNvSpPr>
          <p:nvPr>
            <p:ph type="body" idx="3"/>
          </p:nvPr>
        </p:nvSpPr>
        <p:spPr>
          <a:xfrm>
            <a:off x="3377791" y="651947"/>
            <a:ext cx="123237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g1187d74aceb_0_47"/>
          <p:cNvSpPr txBox="1"/>
          <p:nvPr/>
        </p:nvSpPr>
        <p:spPr>
          <a:xfrm>
            <a:off x="2082521" y="291655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g1187d74aceb_0_47"/>
          <p:cNvSpPr txBox="1"/>
          <p:nvPr/>
        </p:nvSpPr>
        <p:spPr>
          <a:xfrm>
            <a:off x="2082521" y="373715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g1187d74aceb_0_47"/>
          <p:cNvSpPr txBox="1"/>
          <p:nvPr/>
        </p:nvSpPr>
        <p:spPr>
          <a:xfrm>
            <a:off x="2082521" y="4557763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g1187d74aceb_0_47"/>
          <p:cNvSpPr txBox="1"/>
          <p:nvPr/>
        </p:nvSpPr>
        <p:spPr>
          <a:xfrm>
            <a:off x="2082521" y="5378368"/>
            <a:ext cx="548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g1187d74aceb_0_47"/>
          <p:cNvSpPr txBox="1">
            <a:spLocks noGrp="1"/>
          </p:cNvSpPr>
          <p:nvPr>
            <p:ph type="body" idx="4"/>
          </p:nvPr>
        </p:nvSpPr>
        <p:spPr>
          <a:xfrm>
            <a:off x="2695504" y="286842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g1187d74aceb_0_47"/>
          <p:cNvSpPr txBox="1">
            <a:spLocks noGrp="1"/>
          </p:cNvSpPr>
          <p:nvPr>
            <p:ph type="body" idx="5"/>
          </p:nvPr>
        </p:nvSpPr>
        <p:spPr>
          <a:xfrm>
            <a:off x="2695504" y="368903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g1187d74aceb_0_47"/>
          <p:cNvSpPr txBox="1">
            <a:spLocks noGrp="1"/>
          </p:cNvSpPr>
          <p:nvPr>
            <p:ph type="body" idx="6"/>
          </p:nvPr>
        </p:nvSpPr>
        <p:spPr>
          <a:xfrm>
            <a:off x="2695504" y="4509637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g1187d74aceb_0_47"/>
          <p:cNvSpPr txBox="1">
            <a:spLocks noGrp="1"/>
          </p:cNvSpPr>
          <p:nvPr>
            <p:ph type="body" idx="7"/>
          </p:nvPr>
        </p:nvSpPr>
        <p:spPr>
          <a:xfrm>
            <a:off x="2695504" y="5330242"/>
            <a:ext cx="112506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0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g1187d74aceb_0_47"/>
          <p:cNvSpPr txBox="1"/>
          <p:nvPr/>
        </p:nvSpPr>
        <p:spPr>
          <a:xfrm>
            <a:off x="1507391" y="888535"/>
            <a:ext cx="169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Knowledge Check</a:t>
            </a:r>
            <a:endParaRPr sz="20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g1187d74aceb_0_47"/>
          <p:cNvSpPr txBox="1">
            <a:spLocks noGrp="1"/>
          </p:cNvSpPr>
          <p:nvPr>
            <p:ph type="body" idx="8"/>
          </p:nvPr>
        </p:nvSpPr>
        <p:spPr>
          <a:xfrm>
            <a:off x="1371629" y="1350232"/>
            <a:ext cx="16989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  <a:defRPr sz="2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187d74aceb_0_0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0" cy="17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1187d74aceb_0_0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0" cy="58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1187d74aceb_0_0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g1187d74aceb_0_0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g1187d74aceb_0_0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98869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44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hyperlink" Target="https://trends.google.com/trends/?geo=U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"/>
          <p:cNvSpPr txBox="1">
            <a:spLocks noGrp="1"/>
          </p:cNvSpPr>
          <p:nvPr>
            <p:ph type="body" idx="1"/>
          </p:nvPr>
        </p:nvSpPr>
        <p:spPr>
          <a:xfrm>
            <a:off x="4648000" y="4114800"/>
            <a:ext cx="69600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 dirty="0"/>
              <a:t>Machine Learning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>
            <a:spLocks noGrp="1"/>
          </p:cNvSpPr>
          <p:nvPr>
            <p:ph type="title"/>
          </p:nvPr>
        </p:nvSpPr>
        <p:spPr>
          <a:xfrm>
            <a:off x="2872705" y="229878"/>
            <a:ext cx="1051047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Companies Hiring Applied Machine Learning Engineers 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234" name="Google Shape;23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1812" y="760639"/>
            <a:ext cx="13898716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8"/>
          <p:cNvSpPr txBox="1"/>
          <p:nvPr/>
        </p:nvSpPr>
        <p:spPr>
          <a:xfrm>
            <a:off x="0" y="1545100"/>
            <a:ext cx="16256100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There are many companies around the world that hire applied machine learning engineers.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These include: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6" name="Google Shape;236;p38"/>
          <p:cNvGrpSpPr/>
          <p:nvPr/>
        </p:nvGrpSpPr>
        <p:grpSpPr>
          <a:xfrm>
            <a:off x="1753580" y="2946344"/>
            <a:ext cx="12748841" cy="3840769"/>
            <a:chOff x="1535646" y="2946344"/>
            <a:chExt cx="12748841" cy="3840769"/>
          </a:xfrm>
        </p:grpSpPr>
        <p:pic>
          <p:nvPicPr>
            <p:cNvPr id="237" name="Google Shape;237;p3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83216" y="5627650"/>
              <a:ext cx="1420522" cy="933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3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690648" y="5581638"/>
              <a:ext cx="2700264" cy="1205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349317" y="5452880"/>
              <a:ext cx="1642758" cy="1332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3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785799" y="5789504"/>
              <a:ext cx="1498688" cy="549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3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028741" y="5893094"/>
              <a:ext cx="2029106" cy="532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3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1170696" y="3331264"/>
              <a:ext cx="774355" cy="77435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3" name="Google Shape;243;p38"/>
            <p:cNvGrpSpPr/>
            <p:nvPr/>
          </p:nvGrpSpPr>
          <p:grpSpPr>
            <a:xfrm>
              <a:off x="13214281" y="3331264"/>
              <a:ext cx="710371" cy="725794"/>
              <a:chOff x="12982760" y="3063663"/>
              <a:chExt cx="1009317" cy="1031231"/>
            </a:xfrm>
          </p:grpSpPr>
          <p:sp>
            <p:nvSpPr>
              <p:cNvPr id="244" name="Google Shape;244;p38"/>
              <p:cNvSpPr/>
              <p:nvPr/>
            </p:nvSpPr>
            <p:spPr>
              <a:xfrm>
                <a:off x="13498376" y="3493343"/>
                <a:ext cx="493701" cy="476514"/>
              </a:xfrm>
              <a:custGeom>
                <a:avLst/>
                <a:gdLst/>
                <a:ahLst/>
                <a:cxnLst/>
                <a:rect l="l" t="t" r="r" b="b"/>
                <a:pathLst>
                  <a:path w="493701" h="476514" extrusionOk="0">
                    <a:moveTo>
                      <a:pt x="493729" y="97498"/>
                    </a:moveTo>
                    <a:cubicBezTo>
                      <a:pt x="493729" y="63553"/>
                      <a:pt x="490721" y="31328"/>
                      <a:pt x="485565" y="-39"/>
                    </a:cubicBezTo>
                    <a:lnTo>
                      <a:pt x="27" y="-39"/>
                    </a:lnTo>
                    <a:lnTo>
                      <a:pt x="27" y="193746"/>
                    </a:lnTo>
                    <a:lnTo>
                      <a:pt x="278030" y="193746"/>
                    </a:lnTo>
                    <a:cubicBezTo>
                      <a:pt x="265569" y="257339"/>
                      <a:pt x="229046" y="311049"/>
                      <a:pt x="174907" y="347572"/>
                    </a:cubicBezTo>
                    <a:lnTo>
                      <a:pt x="174907" y="476475"/>
                    </a:lnTo>
                    <a:lnTo>
                      <a:pt x="340763" y="476475"/>
                    </a:lnTo>
                    <a:cubicBezTo>
                      <a:pt x="437871" y="386672"/>
                      <a:pt x="493729" y="254331"/>
                      <a:pt x="493729" y="97498"/>
                    </a:cubicBez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38"/>
              <p:cNvSpPr/>
              <p:nvPr/>
            </p:nvSpPr>
            <p:spPr>
              <a:xfrm>
                <a:off x="13038189" y="3677676"/>
                <a:ext cx="800922" cy="417218"/>
              </a:xfrm>
              <a:custGeom>
                <a:avLst/>
                <a:gdLst/>
                <a:ahLst/>
                <a:cxnLst/>
                <a:rect l="l" t="t" r="r" b="b"/>
                <a:pathLst>
                  <a:path w="800922" h="417218" extrusionOk="0">
                    <a:moveTo>
                      <a:pt x="460214" y="417180"/>
                    </a:moveTo>
                    <a:cubicBezTo>
                      <a:pt x="599430" y="417180"/>
                      <a:pt x="715873" y="370774"/>
                      <a:pt x="800950" y="292143"/>
                    </a:cubicBezTo>
                    <a:lnTo>
                      <a:pt x="635093" y="163239"/>
                    </a:lnTo>
                    <a:cubicBezTo>
                      <a:pt x="588688" y="194176"/>
                      <a:pt x="529822" y="213082"/>
                      <a:pt x="460214" y="213082"/>
                    </a:cubicBezTo>
                    <a:cubicBezTo>
                      <a:pt x="325724" y="213082"/>
                      <a:pt x="211859" y="122420"/>
                      <a:pt x="171040" y="-39"/>
                    </a:cubicBezTo>
                    <a:lnTo>
                      <a:pt x="27" y="-39"/>
                    </a:lnTo>
                    <a:lnTo>
                      <a:pt x="27" y="132732"/>
                    </a:lnTo>
                    <a:cubicBezTo>
                      <a:pt x="84674" y="301166"/>
                      <a:pt x="258694" y="417180"/>
                      <a:pt x="460214" y="417180"/>
                    </a:cubicBezTo>
                    <a:close/>
                  </a:path>
                </a:pathLst>
              </a:custGeom>
              <a:solidFill>
                <a:srgbClr val="34A8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38"/>
              <p:cNvSpPr/>
              <p:nvPr/>
            </p:nvSpPr>
            <p:spPr>
              <a:xfrm>
                <a:off x="12982760" y="3348111"/>
                <a:ext cx="226441" cy="462335"/>
              </a:xfrm>
              <a:custGeom>
                <a:avLst/>
                <a:gdLst/>
                <a:ahLst/>
                <a:cxnLst/>
                <a:rect l="l" t="t" r="r" b="b"/>
                <a:pathLst>
                  <a:path w="226441" h="462335" extrusionOk="0">
                    <a:moveTo>
                      <a:pt x="226468" y="329525"/>
                    </a:moveTo>
                    <a:cubicBezTo>
                      <a:pt x="215726" y="298588"/>
                      <a:pt x="210140" y="265503"/>
                      <a:pt x="210140" y="231128"/>
                    </a:cubicBezTo>
                    <a:cubicBezTo>
                      <a:pt x="210140" y="196754"/>
                      <a:pt x="216156" y="163669"/>
                      <a:pt x="226468" y="132732"/>
                    </a:cubicBezTo>
                    <a:lnTo>
                      <a:pt x="226468" y="-39"/>
                    </a:lnTo>
                    <a:lnTo>
                      <a:pt x="55456" y="-39"/>
                    </a:lnTo>
                    <a:cubicBezTo>
                      <a:pt x="20222" y="69569"/>
                      <a:pt x="27" y="147770"/>
                      <a:pt x="27" y="231128"/>
                    </a:cubicBezTo>
                    <a:cubicBezTo>
                      <a:pt x="27" y="314486"/>
                      <a:pt x="20222" y="392688"/>
                      <a:pt x="55456" y="462296"/>
                    </a:cubicBezTo>
                    <a:lnTo>
                      <a:pt x="226468" y="329525"/>
                    </a:lnTo>
                    <a:close/>
                  </a:path>
                </a:pathLst>
              </a:custGeom>
              <a:solidFill>
                <a:srgbClr val="FBBC0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38"/>
              <p:cNvSpPr/>
              <p:nvPr/>
            </p:nvSpPr>
            <p:spPr>
              <a:xfrm>
                <a:off x="13038189" y="3063663"/>
                <a:ext cx="804789" cy="417218"/>
              </a:xfrm>
              <a:custGeom>
                <a:avLst/>
                <a:gdLst/>
                <a:ahLst/>
                <a:cxnLst/>
                <a:rect l="l" t="t" r="r" b="b"/>
                <a:pathLst>
                  <a:path w="804789" h="417218" extrusionOk="0">
                    <a:moveTo>
                      <a:pt x="460214" y="204059"/>
                    </a:moveTo>
                    <a:cubicBezTo>
                      <a:pt x="536267" y="204059"/>
                      <a:pt x="604157" y="230269"/>
                      <a:pt x="657867" y="281401"/>
                    </a:cubicBezTo>
                    <a:lnTo>
                      <a:pt x="804817" y="134451"/>
                    </a:lnTo>
                    <a:cubicBezTo>
                      <a:pt x="715873" y="51093"/>
                      <a:pt x="599430" y="-39"/>
                      <a:pt x="460214" y="-39"/>
                    </a:cubicBezTo>
                    <a:cubicBezTo>
                      <a:pt x="258694" y="-39"/>
                      <a:pt x="84674" y="115974"/>
                      <a:pt x="27" y="284409"/>
                    </a:cubicBezTo>
                    <a:lnTo>
                      <a:pt x="171040" y="417180"/>
                    </a:lnTo>
                    <a:cubicBezTo>
                      <a:pt x="211859" y="294721"/>
                      <a:pt x="325724" y="204059"/>
                      <a:pt x="460214" y="204059"/>
                    </a:cubicBezTo>
                    <a:close/>
                  </a:path>
                </a:pathLst>
              </a:custGeom>
              <a:solidFill>
                <a:srgbClr val="EA433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48" name="Google Shape;248;p3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535646" y="3053420"/>
              <a:ext cx="2227436" cy="1159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3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786856" y="3371991"/>
              <a:ext cx="1691358" cy="8314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38"/>
            <p:cNvPicPr preferRelativeResize="0"/>
            <p:nvPr/>
          </p:nvPicPr>
          <p:blipFill rotWithShape="1">
            <a:blip r:embed="rId12">
              <a:alphaModFix/>
            </a:blip>
            <a:srcRect l="29635" t="20931" r="30052" b="22073"/>
            <a:stretch/>
          </p:blipFill>
          <p:spPr>
            <a:xfrm>
              <a:off x="7595042" y="2946344"/>
              <a:ext cx="2002846" cy="14232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Simplilearn Program Features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solidFill>
                  <a:srgbClr val="3F3F3F"/>
                </a:solidFill>
              </a:rPr>
              <a:t>Program</a:t>
            </a: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>
                <a:solidFill>
                  <a:srgbClr val="3F3F3F"/>
                </a:solidFill>
              </a:rPr>
              <a:t>Features</a:t>
            </a:r>
            <a:endParaRPr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40"/>
          <p:cNvSpPr txBox="1"/>
          <p:nvPr/>
        </p:nvSpPr>
        <p:spPr>
          <a:xfrm>
            <a:off x="3283300" y="1304750"/>
            <a:ext cx="96894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blended learning program is a combination of: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2" name="Google Shape;26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9740" y="760639"/>
            <a:ext cx="4982860" cy="3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40"/>
          <p:cNvGrpSpPr/>
          <p:nvPr/>
        </p:nvGrpSpPr>
        <p:grpSpPr>
          <a:xfrm>
            <a:off x="6233886" y="2438400"/>
            <a:ext cx="3788228" cy="5007429"/>
            <a:chOff x="6183086" y="2438400"/>
            <a:chExt cx="3788228" cy="5007429"/>
          </a:xfrm>
        </p:grpSpPr>
        <p:sp>
          <p:nvSpPr>
            <p:cNvPr id="264" name="Google Shape;264;p40"/>
            <p:cNvSpPr/>
            <p:nvPr/>
          </p:nvSpPr>
          <p:spPr>
            <a:xfrm>
              <a:off x="6183086" y="2438400"/>
              <a:ext cx="2116605" cy="2113624"/>
            </a:xfrm>
            <a:custGeom>
              <a:avLst/>
              <a:gdLst/>
              <a:ahLst/>
              <a:cxnLst/>
              <a:rect l="l" t="t" r="r" b="b"/>
              <a:pathLst>
                <a:path w="1666212" h="1666055" extrusionOk="0">
                  <a:moveTo>
                    <a:pt x="1600281" y="906117"/>
                  </a:moveTo>
                  <a:lnTo>
                    <a:pt x="1600124" y="906117"/>
                  </a:lnTo>
                  <a:cubicBezTo>
                    <a:pt x="1562346" y="897617"/>
                    <a:pt x="1534800" y="864247"/>
                    <a:pt x="1534328" y="825525"/>
                  </a:cubicBezTo>
                  <a:cubicBezTo>
                    <a:pt x="1534485" y="818284"/>
                    <a:pt x="1534170" y="811043"/>
                    <a:pt x="1533855" y="803802"/>
                  </a:cubicBezTo>
                  <a:cubicBezTo>
                    <a:pt x="1533541" y="796719"/>
                    <a:pt x="1533383" y="789478"/>
                    <a:pt x="1532754" y="782395"/>
                  </a:cubicBezTo>
                  <a:cubicBezTo>
                    <a:pt x="1529920" y="743516"/>
                    <a:pt x="1554476" y="708256"/>
                    <a:pt x="1591466" y="696608"/>
                  </a:cubicBezTo>
                  <a:lnTo>
                    <a:pt x="1591781" y="696608"/>
                  </a:lnTo>
                  <a:cubicBezTo>
                    <a:pt x="1636170" y="682599"/>
                    <a:pt x="1661040" y="635220"/>
                    <a:pt x="1647188" y="590831"/>
                  </a:cubicBezTo>
                  <a:lnTo>
                    <a:pt x="1639948" y="567850"/>
                  </a:lnTo>
                  <a:cubicBezTo>
                    <a:pt x="1628300" y="530701"/>
                    <a:pt x="1593513" y="507248"/>
                    <a:pt x="1556365" y="508822"/>
                  </a:cubicBezTo>
                  <a:cubicBezTo>
                    <a:pt x="1548966" y="509137"/>
                    <a:pt x="1541726" y="510239"/>
                    <a:pt x="1534485" y="512757"/>
                  </a:cubicBezTo>
                  <a:cubicBezTo>
                    <a:pt x="1497495" y="524405"/>
                    <a:pt x="1456883" y="509294"/>
                    <a:pt x="1437208" y="475924"/>
                  </a:cubicBezTo>
                  <a:cubicBezTo>
                    <a:pt x="1429967" y="463646"/>
                    <a:pt x="1422097" y="451211"/>
                    <a:pt x="1414069" y="439405"/>
                  </a:cubicBezTo>
                  <a:cubicBezTo>
                    <a:pt x="1392347" y="407294"/>
                    <a:pt x="1395810" y="364480"/>
                    <a:pt x="1422254" y="335832"/>
                  </a:cubicBezTo>
                  <a:lnTo>
                    <a:pt x="1422254" y="335674"/>
                  </a:lnTo>
                  <a:cubicBezTo>
                    <a:pt x="1453893" y="301517"/>
                    <a:pt x="1451689" y="248156"/>
                    <a:pt x="1417374" y="216517"/>
                  </a:cubicBezTo>
                  <a:lnTo>
                    <a:pt x="1399587" y="200147"/>
                  </a:lnTo>
                  <a:cubicBezTo>
                    <a:pt x="1365430" y="168666"/>
                    <a:pt x="1312069" y="170712"/>
                    <a:pt x="1280588" y="205027"/>
                  </a:cubicBezTo>
                  <a:lnTo>
                    <a:pt x="1280430" y="205341"/>
                  </a:lnTo>
                  <a:cubicBezTo>
                    <a:pt x="1253986" y="233989"/>
                    <a:pt x="1211644" y="240915"/>
                    <a:pt x="1177801" y="222027"/>
                  </a:cubicBezTo>
                  <a:cubicBezTo>
                    <a:pt x="1165366" y="214943"/>
                    <a:pt x="1152459" y="208175"/>
                    <a:pt x="1139551" y="201878"/>
                  </a:cubicBezTo>
                  <a:cubicBezTo>
                    <a:pt x="1104764" y="184878"/>
                    <a:pt x="1086348" y="145842"/>
                    <a:pt x="1094848" y="108064"/>
                  </a:cubicBezTo>
                  <a:lnTo>
                    <a:pt x="1094848" y="107907"/>
                  </a:lnTo>
                  <a:cubicBezTo>
                    <a:pt x="1105237" y="62416"/>
                    <a:pt x="1076589" y="17398"/>
                    <a:pt x="1031098" y="7324"/>
                  </a:cubicBezTo>
                  <a:lnTo>
                    <a:pt x="1007802" y="2129"/>
                  </a:lnTo>
                  <a:cubicBezTo>
                    <a:pt x="962311" y="-8260"/>
                    <a:pt x="917293" y="20388"/>
                    <a:pt x="906904" y="65879"/>
                  </a:cubicBezTo>
                  <a:lnTo>
                    <a:pt x="906904" y="66351"/>
                  </a:lnTo>
                  <a:cubicBezTo>
                    <a:pt x="898404" y="104129"/>
                    <a:pt x="865191" y="131518"/>
                    <a:pt x="826312" y="131990"/>
                  </a:cubicBezTo>
                  <a:cubicBezTo>
                    <a:pt x="819071" y="131990"/>
                    <a:pt x="811988" y="132305"/>
                    <a:pt x="804747" y="132619"/>
                  </a:cubicBezTo>
                  <a:cubicBezTo>
                    <a:pt x="797664" y="132934"/>
                    <a:pt x="790423" y="133249"/>
                    <a:pt x="783339" y="133721"/>
                  </a:cubicBezTo>
                  <a:cubicBezTo>
                    <a:pt x="744775" y="136555"/>
                    <a:pt x="709201" y="111999"/>
                    <a:pt x="697553" y="75008"/>
                  </a:cubicBezTo>
                  <a:lnTo>
                    <a:pt x="697553" y="74536"/>
                  </a:lnTo>
                  <a:cubicBezTo>
                    <a:pt x="683701" y="30148"/>
                    <a:pt x="636479" y="5277"/>
                    <a:pt x="591933" y="19129"/>
                  </a:cubicBezTo>
                  <a:lnTo>
                    <a:pt x="568636" y="26212"/>
                  </a:lnTo>
                  <a:cubicBezTo>
                    <a:pt x="524248" y="40064"/>
                    <a:pt x="499377" y="87286"/>
                    <a:pt x="513229" y="131832"/>
                  </a:cubicBezTo>
                  <a:lnTo>
                    <a:pt x="513229" y="131990"/>
                  </a:lnTo>
                  <a:cubicBezTo>
                    <a:pt x="524877" y="168980"/>
                    <a:pt x="509924" y="209434"/>
                    <a:pt x="476396" y="229267"/>
                  </a:cubicBezTo>
                  <a:cubicBezTo>
                    <a:pt x="464118" y="236508"/>
                    <a:pt x="451998" y="244378"/>
                    <a:pt x="440035" y="252406"/>
                  </a:cubicBezTo>
                  <a:cubicBezTo>
                    <a:pt x="407924" y="274128"/>
                    <a:pt x="364795" y="270665"/>
                    <a:pt x="336146" y="244221"/>
                  </a:cubicBezTo>
                  <a:lnTo>
                    <a:pt x="336146" y="244063"/>
                  </a:lnTo>
                  <a:cubicBezTo>
                    <a:pt x="301832" y="212740"/>
                    <a:pt x="248471" y="214943"/>
                    <a:pt x="216832" y="248943"/>
                  </a:cubicBezTo>
                  <a:lnTo>
                    <a:pt x="200462" y="266573"/>
                  </a:lnTo>
                  <a:cubicBezTo>
                    <a:pt x="168823" y="300887"/>
                    <a:pt x="171027" y="354248"/>
                    <a:pt x="205341" y="385887"/>
                  </a:cubicBezTo>
                  <a:lnTo>
                    <a:pt x="205499" y="385887"/>
                  </a:lnTo>
                  <a:cubicBezTo>
                    <a:pt x="234147" y="412174"/>
                    <a:pt x="241230" y="454831"/>
                    <a:pt x="221869" y="488674"/>
                  </a:cubicBezTo>
                  <a:cubicBezTo>
                    <a:pt x="214786" y="501109"/>
                    <a:pt x="208175" y="513859"/>
                    <a:pt x="202036" y="526766"/>
                  </a:cubicBezTo>
                  <a:cubicBezTo>
                    <a:pt x="188499" y="554942"/>
                    <a:pt x="160638" y="572257"/>
                    <a:pt x="130416" y="573516"/>
                  </a:cubicBezTo>
                  <a:cubicBezTo>
                    <a:pt x="123018" y="573831"/>
                    <a:pt x="115619" y="573044"/>
                    <a:pt x="108221" y="571470"/>
                  </a:cubicBezTo>
                  <a:cubicBezTo>
                    <a:pt x="62731" y="561081"/>
                    <a:pt x="17712" y="589729"/>
                    <a:pt x="7324" y="635220"/>
                  </a:cubicBezTo>
                  <a:lnTo>
                    <a:pt x="2129" y="658831"/>
                  </a:lnTo>
                  <a:cubicBezTo>
                    <a:pt x="-8260" y="704321"/>
                    <a:pt x="20388" y="749340"/>
                    <a:pt x="65879" y="759728"/>
                  </a:cubicBezTo>
                  <a:lnTo>
                    <a:pt x="66351" y="759728"/>
                  </a:lnTo>
                  <a:cubicBezTo>
                    <a:pt x="104129" y="768228"/>
                    <a:pt x="131675" y="801441"/>
                    <a:pt x="132147" y="840321"/>
                  </a:cubicBezTo>
                  <a:cubicBezTo>
                    <a:pt x="132305" y="847404"/>
                    <a:pt x="132305" y="854645"/>
                    <a:pt x="132619" y="861728"/>
                  </a:cubicBezTo>
                  <a:cubicBezTo>
                    <a:pt x="132934" y="868811"/>
                    <a:pt x="133406" y="876210"/>
                    <a:pt x="133879" y="883293"/>
                  </a:cubicBezTo>
                  <a:cubicBezTo>
                    <a:pt x="136712" y="921858"/>
                    <a:pt x="111999" y="957432"/>
                    <a:pt x="75008" y="969080"/>
                  </a:cubicBezTo>
                  <a:lnTo>
                    <a:pt x="75008" y="969080"/>
                  </a:lnTo>
                  <a:cubicBezTo>
                    <a:pt x="30620" y="982931"/>
                    <a:pt x="5749" y="1030153"/>
                    <a:pt x="19601" y="1074700"/>
                  </a:cubicBezTo>
                  <a:lnTo>
                    <a:pt x="26685" y="1097524"/>
                  </a:lnTo>
                  <a:cubicBezTo>
                    <a:pt x="38490" y="1134672"/>
                    <a:pt x="73592" y="1158283"/>
                    <a:pt x="110740" y="1156709"/>
                  </a:cubicBezTo>
                  <a:cubicBezTo>
                    <a:pt x="118138" y="1156394"/>
                    <a:pt x="125221" y="1155135"/>
                    <a:pt x="132462" y="1152931"/>
                  </a:cubicBezTo>
                  <a:cubicBezTo>
                    <a:pt x="169610" y="1141283"/>
                    <a:pt x="210064" y="1156236"/>
                    <a:pt x="229739" y="1189764"/>
                  </a:cubicBezTo>
                  <a:cubicBezTo>
                    <a:pt x="237138" y="1202042"/>
                    <a:pt x="244850" y="1214162"/>
                    <a:pt x="252878" y="1225968"/>
                  </a:cubicBezTo>
                  <a:cubicBezTo>
                    <a:pt x="274600" y="1258079"/>
                    <a:pt x="271137" y="1301208"/>
                    <a:pt x="244693" y="1329856"/>
                  </a:cubicBezTo>
                  <a:lnTo>
                    <a:pt x="244536" y="1330171"/>
                  </a:lnTo>
                  <a:cubicBezTo>
                    <a:pt x="212897" y="1364486"/>
                    <a:pt x="215101" y="1417847"/>
                    <a:pt x="249415" y="1449171"/>
                  </a:cubicBezTo>
                  <a:lnTo>
                    <a:pt x="267045" y="1465698"/>
                  </a:lnTo>
                  <a:cubicBezTo>
                    <a:pt x="284045" y="1481439"/>
                    <a:pt x="306082" y="1488680"/>
                    <a:pt x="327804" y="1487893"/>
                  </a:cubicBezTo>
                  <a:cubicBezTo>
                    <a:pt x="349211" y="1486948"/>
                    <a:pt x="370461" y="1477976"/>
                    <a:pt x="386359" y="1460661"/>
                  </a:cubicBezTo>
                  <a:cubicBezTo>
                    <a:pt x="412804" y="1432013"/>
                    <a:pt x="455303" y="1424773"/>
                    <a:pt x="489146" y="1443976"/>
                  </a:cubicBezTo>
                  <a:cubicBezTo>
                    <a:pt x="501581" y="1451060"/>
                    <a:pt x="514331" y="1457671"/>
                    <a:pt x="527238" y="1464124"/>
                  </a:cubicBezTo>
                  <a:cubicBezTo>
                    <a:pt x="562183" y="1480967"/>
                    <a:pt x="580442" y="1520004"/>
                    <a:pt x="571942" y="1557781"/>
                  </a:cubicBezTo>
                  <a:lnTo>
                    <a:pt x="571942" y="1557939"/>
                  </a:lnTo>
                  <a:cubicBezTo>
                    <a:pt x="561868" y="1603430"/>
                    <a:pt x="590359" y="1648448"/>
                    <a:pt x="635849" y="1658679"/>
                  </a:cubicBezTo>
                  <a:lnTo>
                    <a:pt x="659460" y="1664031"/>
                  </a:lnTo>
                  <a:cubicBezTo>
                    <a:pt x="704951" y="1674105"/>
                    <a:pt x="749969" y="1645615"/>
                    <a:pt x="760043" y="1600124"/>
                  </a:cubicBezTo>
                  <a:lnTo>
                    <a:pt x="760043" y="1599967"/>
                  </a:lnTo>
                  <a:cubicBezTo>
                    <a:pt x="768543" y="1561874"/>
                    <a:pt x="801913" y="1534485"/>
                    <a:pt x="840636" y="1534170"/>
                  </a:cubicBezTo>
                  <a:cubicBezTo>
                    <a:pt x="847719" y="1534013"/>
                    <a:pt x="854960" y="1534013"/>
                    <a:pt x="862043" y="1533698"/>
                  </a:cubicBezTo>
                  <a:cubicBezTo>
                    <a:pt x="869441" y="1533383"/>
                    <a:pt x="876524" y="1532911"/>
                    <a:pt x="883608" y="1532439"/>
                  </a:cubicBezTo>
                  <a:cubicBezTo>
                    <a:pt x="922487" y="1529606"/>
                    <a:pt x="957746" y="1554161"/>
                    <a:pt x="969394" y="1591467"/>
                  </a:cubicBezTo>
                  <a:lnTo>
                    <a:pt x="969394" y="1591624"/>
                  </a:lnTo>
                  <a:cubicBezTo>
                    <a:pt x="983404" y="1636013"/>
                    <a:pt x="1030783" y="1660883"/>
                    <a:pt x="1075172" y="1647031"/>
                  </a:cubicBezTo>
                  <a:lnTo>
                    <a:pt x="1097996" y="1639948"/>
                  </a:lnTo>
                  <a:cubicBezTo>
                    <a:pt x="1142385" y="1625939"/>
                    <a:pt x="1167255" y="1578717"/>
                    <a:pt x="1153246" y="1534170"/>
                  </a:cubicBezTo>
                  <a:lnTo>
                    <a:pt x="1153246" y="1534013"/>
                  </a:lnTo>
                  <a:cubicBezTo>
                    <a:pt x="1141598" y="1497022"/>
                    <a:pt x="1156866" y="1456726"/>
                    <a:pt x="1190079" y="1437050"/>
                  </a:cubicBezTo>
                  <a:cubicBezTo>
                    <a:pt x="1202357" y="1429652"/>
                    <a:pt x="1214634" y="1421939"/>
                    <a:pt x="1226597" y="1413912"/>
                  </a:cubicBezTo>
                  <a:cubicBezTo>
                    <a:pt x="1258708" y="1392032"/>
                    <a:pt x="1301523" y="1395652"/>
                    <a:pt x="1330171" y="1421782"/>
                  </a:cubicBezTo>
                  <a:lnTo>
                    <a:pt x="1330328" y="1422254"/>
                  </a:lnTo>
                  <a:cubicBezTo>
                    <a:pt x="1364643" y="1453736"/>
                    <a:pt x="1418004" y="1451374"/>
                    <a:pt x="1449328" y="1417217"/>
                  </a:cubicBezTo>
                  <a:lnTo>
                    <a:pt x="1465698" y="1399430"/>
                  </a:lnTo>
                  <a:cubicBezTo>
                    <a:pt x="1497337" y="1365273"/>
                    <a:pt x="1495133" y="1311912"/>
                    <a:pt x="1460819" y="1280430"/>
                  </a:cubicBezTo>
                  <a:lnTo>
                    <a:pt x="1460819" y="1280273"/>
                  </a:lnTo>
                  <a:cubicBezTo>
                    <a:pt x="1432171" y="1254144"/>
                    <a:pt x="1425087" y="1211486"/>
                    <a:pt x="1444134" y="1177644"/>
                  </a:cubicBezTo>
                  <a:cubicBezTo>
                    <a:pt x="1451217" y="1165209"/>
                    <a:pt x="1457828" y="1152301"/>
                    <a:pt x="1464282" y="1139394"/>
                  </a:cubicBezTo>
                  <a:cubicBezTo>
                    <a:pt x="1477819" y="1111218"/>
                    <a:pt x="1505994" y="1093903"/>
                    <a:pt x="1536059" y="1092644"/>
                  </a:cubicBezTo>
                  <a:cubicBezTo>
                    <a:pt x="1543457" y="1092329"/>
                    <a:pt x="1550855" y="1093116"/>
                    <a:pt x="1558254" y="1094690"/>
                  </a:cubicBezTo>
                  <a:cubicBezTo>
                    <a:pt x="1603744" y="1104764"/>
                    <a:pt x="1648763" y="1076274"/>
                    <a:pt x="1658837" y="1030941"/>
                  </a:cubicBezTo>
                  <a:lnTo>
                    <a:pt x="1664188" y="1007644"/>
                  </a:lnTo>
                  <a:cubicBezTo>
                    <a:pt x="1674262" y="961367"/>
                    <a:pt x="1645772" y="916348"/>
                    <a:pt x="1600281" y="906117"/>
                  </a:cubicBezTo>
                  <a:close/>
                  <a:moveTo>
                    <a:pt x="852913" y="1308606"/>
                  </a:moveTo>
                  <a:cubicBezTo>
                    <a:pt x="590044" y="1319467"/>
                    <a:pt x="368258" y="1115153"/>
                    <a:pt x="357396" y="852284"/>
                  </a:cubicBezTo>
                  <a:cubicBezTo>
                    <a:pt x="346693" y="589572"/>
                    <a:pt x="550850" y="367785"/>
                    <a:pt x="813719" y="356924"/>
                  </a:cubicBezTo>
                  <a:cubicBezTo>
                    <a:pt x="1076589" y="346063"/>
                    <a:pt x="1298375" y="550377"/>
                    <a:pt x="1309236" y="813089"/>
                  </a:cubicBezTo>
                  <a:cubicBezTo>
                    <a:pt x="1319940" y="1075959"/>
                    <a:pt x="1115783" y="1297745"/>
                    <a:pt x="852913" y="1308606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0"/>
            <p:cNvSpPr/>
            <p:nvPr/>
          </p:nvSpPr>
          <p:spPr>
            <a:xfrm>
              <a:off x="8272475" y="3390472"/>
              <a:ext cx="1698839" cy="1696724"/>
            </a:xfrm>
            <a:custGeom>
              <a:avLst/>
              <a:gdLst/>
              <a:ahLst/>
              <a:cxnLst/>
              <a:rect l="l" t="t" r="r" b="b"/>
              <a:pathLst>
                <a:path w="1337343" h="1337436" extrusionOk="0">
                  <a:moveTo>
                    <a:pt x="1286684" y="753639"/>
                  </a:moveTo>
                  <a:lnTo>
                    <a:pt x="1286526" y="753639"/>
                  </a:lnTo>
                  <a:cubicBezTo>
                    <a:pt x="1256304" y="745454"/>
                    <a:pt x="1235212" y="717593"/>
                    <a:pt x="1235999" y="686269"/>
                  </a:cubicBezTo>
                  <a:cubicBezTo>
                    <a:pt x="1236314" y="680445"/>
                    <a:pt x="1236314" y="674463"/>
                    <a:pt x="1236314" y="668639"/>
                  </a:cubicBezTo>
                  <a:cubicBezTo>
                    <a:pt x="1236314" y="662815"/>
                    <a:pt x="1236314" y="657149"/>
                    <a:pt x="1236156" y="651325"/>
                  </a:cubicBezTo>
                  <a:cubicBezTo>
                    <a:pt x="1235212" y="619843"/>
                    <a:pt x="1256304" y="592140"/>
                    <a:pt x="1286526" y="583954"/>
                  </a:cubicBezTo>
                  <a:lnTo>
                    <a:pt x="1286684" y="583954"/>
                  </a:lnTo>
                  <a:cubicBezTo>
                    <a:pt x="1323045" y="574038"/>
                    <a:pt x="1344767" y="536575"/>
                    <a:pt x="1335008" y="500214"/>
                  </a:cubicBezTo>
                  <a:lnTo>
                    <a:pt x="1329813" y="481325"/>
                  </a:lnTo>
                  <a:cubicBezTo>
                    <a:pt x="1321628" y="450946"/>
                    <a:pt x="1294239" y="430798"/>
                    <a:pt x="1264175" y="430798"/>
                  </a:cubicBezTo>
                  <a:cubicBezTo>
                    <a:pt x="1258193" y="430798"/>
                    <a:pt x="1252212" y="431427"/>
                    <a:pt x="1246230" y="433159"/>
                  </a:cubicBezTo>
                  <a:cubicBezTo>
                    <a:pt x="1216008" y="441344"/>
                    <a:pt x="1183582" y="427649"/>
                    <a:pt x="1168786" y="400103"/>
                  </a:cubicBezTo>
                  <a:cubicBezTo>
                    <a:pt x="1163277" y="389872"/>
                    <a:pt x="1157453" y="379640"/>
                    <a:pt x="1151314" y="369881"/>
                  </a:cubicBezTo>
                  <a:cubicBezTo>
                    <a:pt x="1134786" y="343122"/>
                    <a:pt x="1139036" y="308650"/>
                    <a:pt x="1161388" y="286298"/>
                  </a:cubicBezTo>
                  <a:lnTo>
                    <a:pt x="1161388" y="286141"/>
                  </a:lnTo>
                  <a:cubicBezTo>
                    <a:pt x="1188147" y="259539"/>
                    <a:pt x="1188147" y="216409"/>
                    <a:pt x="1161388" y="189650"/>
                  </a:cubicBezTo>
                  <a:lnTo>
                    <a:pt x="1147536" y="175798"/>
                  </a:lnTo>
                  <a:cubicBezTo>
                    <a:pt x="1120934" y="149197"/>
                    <a:pt x="1077805" y="149039"/>
                    <a:pt x="1051046" y="175798"/>
                  </a:cubicBezTo>
                  <a:lnTo>
                    <a:pt x="1050888" y="175956"/>
                  </a:lnTo>
                  <a:cubicBezTo>
                    <a:pt x="1028537" y="198308"/>
                    <a:pt x="994064" y="202558"/>
                    <a:pt x="967305" y="186030"/>
                  </a:cubicBezTo>
                  <a:cubicBezTo>
                    <a:pt x="957389" y="179891"/>
                    <a:pt x="947315" y="173910"/>
                    <a:pt x="937083" y="168558"/>
                  </a:cubicBezTo>
                  <a:cubicBezTo>
                    <a:pt x="909537" y="153604"/>
                    <a:pt x="895843" y="121493"/>
                    <a:pt x="904028" y="91113"/>
                  </a:cubicBezTo>
                  <a:lnTo>
                    <a:pt x="904028" y="90956"/>
                  </a:lnTo>
                  <a:cubicBezTo>
                    <a:pt x="913944" y="54595"/>
                    <a:pt x="892222" y="17132"/>
                    <a:pt x="855861" y="7373"/>
                  </a:cubicBezTo>
                  <a:lnTo>
                    <a:pt x="837130" y="2493"/>
                  </a:lnTo>
                  <a:cubicBezTo>
                    <a:pt x="800769" y="-7423"/>
                    <a:pt x="763306" y="14299"/>
                    <a:pt x="753389" y="50660"/>
                  </a:cubicBezTo>
                  <a:lnTo>
                    <a:pt x="753389" y="50975"/>
                  </a:lnTo>
                  <a:cubicBezTo>
                    <a:pt x="745204" y="81197"/>
                    <a:pt x="717501" y="102289"/>
                    <a:pt x="686019" y="101345"/>
                  </a:cubicBezTo>
                  <a:cubicBezTo>
                    <a:pt x="680195" y="101188"/>
                    <a:pt x="674371" y="101188"/>
                    <a:pt x="668547" y="101188"/>
                  </a:cubicBezTo>
                  <a:cubicBezTo>
                    <a:pt x="662723" y="101188"/>
                    <a:pt x="656899" y="101188"/>
                    <a:pt x="651232" y="101345"/>
                  </a:cubicBezTo>
                  <a:cubicBezTo>
                    <a:pt x="619908" y="102289"/>
                    <a:pt x="592047" y="81197"/>
                    <a:pt x="583862" y="50975"/>
                  </a:cubicBezTo>
                  <a:lnTo>
                    <a:pt x="583862" y="50660"/>
                  </a:lnTo>
                  <a:cubicBezTo>
                    <a:pt x="574103" y="14299"/>
                    <a:pt x="536798" y="-7423"/>
                    <a:pt x="500279" y="2336"/>
                  </a:cubicBezTo>
                  <a:lnTo>
                    <a:pt x="481390" y="7373"/>
                  </a:lnTo>
                  <a:cubicBezTo>
                    <a:pt x="445029" y="17132"/>
                    <a:pt x="423307" y="54438"/>
                    <a:pt x="433066" y="90956"/>
                  </a:cubicBezTo>
                  <a:lnTo>
                    <a:pt x="433066" y="91113"/>
                  </a:lnTo>
                  <a:cubicBezTo>
                    <a:pt x="441251" y="121336"/>
                    <a:pt x="427872" y="153604"/>
                    <a:pt x="400011" y="168558"/>
                  </a:cubicBezTo>
                  <a:cubicBezTo>
                    <a:pt x="389779" y="174067"/>
                    <a:pt x="379705" y="180048"/>
                    <a:pt x="369946" y="186030"/>
                  </a:cubicBezTo>
                  <a:cubicBezTo>
                    <a:pt x="343187" y="202558"/>
                    <a:pt x="308557" y="198308"/>
                    <a:pt x="286206" y="175956"/>
                  </a:cubicBezTo>
                  <a:lnTo>
                    <a:pt x="286206" y="175798"/>
                  </a:lnTo>
                  <a:cubicBezTo>
                    <a:pt x="259446" y="149197"/>
                    <a:pt x="216317" y="149197"/>
                    <a:pt x="189558" y="175798"/>
                  </a:cubicBezTo>
                  <a:lnTo>
                    <a:pt x="175706" y="189650"/>
                  </a:lnTo>
                  <a:cubicBezTo>
                    <a:pt x="148947" y="216409"/>
                    <a:pt x="148947" y="259539"/>
                    <a:pt x="175706" y="286298"/>
                  </a:cubicBezTo>
                  <a:lnTo>
                    <a:pt x="175863" y="286298"/>
                  </a:lnTo>
                  <a:cubicBezTo>
                    <a:pt x="198215" y="308492"/>
                    <a:pt x="202465" y="343279"/>
                    <a:pt x="185780" y="370039"/>
                  </a:cubicBezTo>
                  <a:cubicBezTo>
                    <a:pt x="179641" y="379955"/>
                    <a:pt x="173817" y="389872"/>
                    <a:pt x="168465" y="400103"/>
                  </a:cubicBezTo>
                  <a:cubicBezTo>
                    <a:pt x="156502" y="422455"/>
                    <a:pt x="133364" y="435520"/>
                    <a:pt x="108966" y="435520"/>
                  </a:cubicBezTo>
                  <a:cubicBezTo>
                    <a:pt x="102984" y="435520"/>
                    <a:pt x="97003" y="434733"/>
                    <a:pt x="91021" y="433159"/>
                  </a:cubicBezTo>
                  <a:cubicBezTo>
                    <a:pt x="54660" y="423242"/>
                    <a:pt x="17197" y="444964"/>
                    <a:pt x="7281" y="481325"/>
                  </a:cubicBezTo>
                  <a:lnTo>
                    <a:pt x="2401" y="500214"/>
                  </a:lnTo>
                  <a:cubicBezTo>
                    <a:pt x="-7516" y="536575"/>
                    <a:pt x="14207" y="574038"/>
                    <a:pt x="50568" y="583954"/>
                  </a:cubicBezTo>
                  <a:lnTo>
                    <a:pt x="50882" y="583954"/>
                  </a:lnTo>
                  <a:cubicBezTo>
                    <a:pt x="81105" y="592140"/>
                    <a:pt x="102354" y="619843"/>
                    <a:pt x="101410" y="651325"/>
                  </a:cubicBezTo>
                  <a:cubicBezTo>
                    <a:pt x="101253" y="657149"/>
                    <a:pt x="101095" y="662815"/>
                    <a:pt x="101095" y="668639"/>
                  </a:cubicBezTo>
                  <a:cubicBezTo>
                    <a:pt x="101095" y="674463"/>
                    <a:pt x="101253" y="680445"/>
                    <a:pt x="101410" y="686269"/>
                  </a:cubicBezTo>
                  <a:cubicBezTo>
                    <a:pt x="102512" y="717593"/>
                    <a:pt x="81105" y="745454"/>
                    <a:pt x="50882" y="753639"/>
                  </a:cubicBezTo>
                  <a:lnTo>
                    <a:pt x="50725" y="753639"/>
                  </a:lnTo>
                  <a:cubicBezTo>
                    <a:pt x="14364" y="763398"/>
                    <a:pt x="-7358" y="800704"/>
                    <a:pt x="2401" y="837222"/>
                  </a:cubicBezTo>
                  <a:lnTo>
                    <a:pt x="7281" y="855954"/>
                  </a:lnTo>
                  <a:cubicBezTo>
                    <a:pt x="15623" y="886491"/>
                    <a:pt x="43169" y="906639"/>
                    <a:pt x="73234" y="906639"/>
                  </a:cubicBezTo>
                  <a:cubicBezTo>
                    <a:pt x="79216" y="906639"/>
                    <a:pt x="85040" y="905852"/>
                    <a:pt x="90864" y="904277"/>
                  </a:cubicBezTo>
                  <a:cubicBezTo>
                    <a:pt x="121401" y="896092"/>
                    <a:pt x="153512" y="909629"/>
                    <a:pt x="168308" y="937333"/>
                  </a:cubicBezTo>
                  <a:cubicBezTo>
                    <a:pt x="173975" y="947564"/>
                    <a:pt x="179641" y="957638"/>
                    <a:pt x="185780" y="967398"/>
                  </a:cubicBezTo>
                  <a:cubicBezTo>
                    <a:pt x="202308" y="994157"/>
                    <a:pt x="198058" y="1028786"/>
                    <a:pt x="175706" y="1051138"/>
                  </a:cubicBezTo>
                  <a:lnTo>
                    <a:pt x="175549" y="1051296"/>
                  </a:lnTo>
                  <a:cubicBezTo>
                    <a:pt x="148789" y="1078055"/>
                    <a:pt x="148789" y="1121184"/>
                    <a:pt x="175549" y="1147786"/>
                  </a:cubicBezTo>
                  <a:lnTo>
                    <a:pt x="189400" y="1161795"/>
                  </a:lnTo>
                  <a:cubicBezTo>
                    <a:pt x="202623" y="1175017"/>
                    <a:pt x="220252" y="1181628"/>
                    <a:pt x="237724" y="1181628"/>
                  </a:cubicBezTo>
                  <a:cubicBezTo>
                    <a:pt x="255039" y="1181628"/>
                    <a:pt x="272669" y="1175017"/>
                    <a:pt x="286048" y="1161480"/>
                  </a:cubicBezTo>
                  <a:cubicBezTo>
                    <a:pt x="308400" y="1139129"/>
                    <a:pt x="343030" y="1134721"/>
                    <a:pt x="369789" y="1151406"/>
                  </a:cubicBezTo>
                  <a:cubicBezTo>
                    <a:pt x="379705" y="1157545"/>
                    <a:pt x="389622" y="1163369"/>
                    <a:pt x="399853" y="1168879"/>
                  </a:cubicBezTo>
                  <a:cubicBezTo>
                    <a:pt x="427557" y="1183675"/>
                    <a:pt x="441094" y="1215786"/>
                    <a:pt x="432909" y="1246165"/>
                  </a:cubicBezTo>
                  <a:lnTo>
                    <a:pt x="432909" y="1246323"/>
                  </a:lnTo>
                  <a:cubicBezTo>
                    <a:pt x="423307" y="1282684"/>
                    <a:pt x="444872" y="1320147"/>
                    <a:pt x="481233" y="1329906"/>
                  </a:cubicBezTo>
                  <a:lnTo>
                    <a:pt x="500122" y="1335100"/>
                  </a:lnTo>
                  <a:cubicBezTo>
                    <a:pt x="536483" y="1344859"/>
                    <a:pt x="573945" y="1323137"/>
                    <a:pt x="583705" y="1286776"/>
                  </a:cubicBezTo>
                  <a:lnTo>
                    <a:pt x="583705" y="1286619"/>
                  </a:lnTo>
                  <a:cubicBezTo>
                    <a:pt x="591890" y="1256239"/>
                    <a:pt x="619751" y="1235147"/>
                    <a:pt x="651075" y="1236091"/>
                  </a:cubicBezTo>
                  <a:cubicBezTo>
                    <a:pt x="656899" y="1236249"/>
                    <a:pt x="662723" y="1236406"/>
                    <a:pt x="668390" y="1236406"/>
                  </a:cubicBezTo>
                  <a:cubicBezTo>
                    <a:pt x="674371" y="1236406"/>
                    <a:pt x="680195" y="1236249"/>
                    <a:pt x="685862" y="1236091"/>
                  </a:cubicBezTo>
                  <a:cubicBezTo>
                    <a:pt x="717343" y="1235147"/>
                    <a:pt x="745047" y="1256082"/>
                    <a:pt x="753232" y="1286619"/>
                  </a:cubicBezTo>
                  <a:lnTo>
                    <a:pt x="753232" y="1286776"/>
                  </a:lnTo>
                  <a:cubicBezTo>
                    <a:pt x="763149" y="1323137"/>
                    <a:pt x="800611" y="1344859"/>
                    <a:pt x="836972" y="1335100"/>
                  </a:cubicBezTo>
                  <a:lnTo>
                    <a:pt x="855704" y="1330221"/>
                  </a:lnTo>
                  <a:cubicBezTo>
                    <a:pt x="892065" y="1320304"/>
                    <a:pt x="913787" y="1282841"/>
                    <a:pt x="903870" y="1246480"/>
                  </a:cubicBezTo>
                  <a:lnTo>
                    <a:pt x="903870" y="1246323"/>
                  </a:lnTo>
                  <a:cubicBezTo>
                    <a:pt x="895685" y="1216101"/>
                    <a:pt x="909380" y="1183832"/>
                    <a:pt x="936926" y="1169036"/>
                  </a:cubicBezTo>
                  <a:cubicBezTo>
                    <a:pt x="947157" y="1163369"/>
                    <a:pt x="957389" y="1157545"/>
                    <a:pt x="967148" y="1151564"/>
                  </a:cubicBezTo>
                  <a:cubicBezTo>
                    <a:pt x="993907" y="1134879"/>
                    <a:pt x="1028379" y="1139286"/>
                    <a:pt x="1050731" y="1161480"/>
                  </a:cubicBezTo>
                  <a:lnTo>
                    <a:pt x="1050888" y="1161795"/>
                  </a:lnTo>
                  <a:cubicBezTo>
                    <a:pt x="1077647" y="1188397"/>
                    <a:pt x="1120777" y="1188397"/>
                    <a:pt x="1147379" y="1161638"/>
                  </a:cubicBezTo>
                  <a:lnTo>
                    <a:pt x="1161231" y="1147786"/>
                  </a:lnTo>
                  <a:cubicBezTo>
                    <a:pt x="1187990" y="1121184"/>
                    <a:pt x="1187990" y="1078055"/>
                    <a:pt x="1161231" y="1051296"/>
                  </a:cubicBezTo>
                  <a:lnTo>
                    <a:pt x="1161231" y="1051138"/>
                  </a:lnTo>
                  <a:cubicBezTo>
                    <a:pt x="1138879" y="1029101"/>
                    <a:pt x="1134629" y="994314"/>
                    <a:pt x="1151157" y="967555"/>
                  </a:cubicBezTo>
                  <a:cubicBezTo>
                    <a:pt x="1157295" y="957638"/>
                    <a:pt x="1163119" y="947407"/>
                    <a:pt x="1168629" y="937176"/>
                  </a:cubicBezTo>
                  <a:cubicBezTo>
                    <a:pt x="1180592" y="914824"/>
                    <a:pt x="1203888" y="901759"/>
                    <a:pt x="1228129" y="901759"/>
                  </a:cubicBezTo>
                  <a:cubicBezTo>
                    <a:pt x="1234110" y="901759"/>
                    <a:pt x="1240091" y="902546"/>
                    <a:pt x="1246073" y="904120"/>
                  </a:cubicBezTo>
                  <a:cubicBezTo>
                    <a:pt x="1282434" y="913879"/>
                    <a:pt x="1319897" y="892157"/>
                    <a:pt x="1329656" y="855954"/>
                  </a:cubicBezTo>
                  <a:lnTo>
                    <a:pt x="1334850" y="837222"/>
                  </a:lnTo>
                  <a:cubicBezTo>
                    <a:pt x="1344767" y="800861"/>
                    <a:pt x="1323202" y="763398"/>
                    <a:pt x="1286684" y="753639"/>
                  </a:cubicBezTo>
                  <a:close/>
                  <a:moveTo>
                    <a:pt x="668704" y="1054286"/>
                  </a:moveTo>
                  <a:cubicBezTo>
                    <a:pt x="455733" y="1054286"/>
                    <a:pt x="283058" y="881611"/>
                    <a:pt x="283058" y="668639"/>
                  </a:cubicBezTo>
                  <a:cubicBezTo>
                    <a:pt x="283058" y="455668"/>
                    <a:pt x="455733" y="282993"/>
                    <a:pt x="668704" y="282993"/>
                  </a:cubicBezTo>
                  <a:cubicBezTo>
                    <a:pt x="881676" y="282993"/>
                    <a:pt x="1054351" y="455668"/>
                    <a:pt x="1054351" y="668639"/>
                  </a:cubicBezTo>
                  <a:cubicBezTo>
                    <a:pt x="1054351" y="881768"/>
                    <a:pt x="881676" y="1054286"/>
                    <a:pt x="668704" y="1054286"/>
                  </a:cubicBezTo>
                  <a:close/>
                </a:path>
              </a:pathLst>
            </a:custGeom>
            <a:solidFill>
              <a:srgbClr val="069E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0"/>
            <p:cNvSpPr/>
            <p:nvPr/>
          </p:nvSpPr>
          <p:spPr>
            <a:xfrm>
              <a:off x="6224654" y="4672037"/>
              <a:ext cx="2777576" cy="2773792"/>
            </a:xfrm>
            <a:custGeom>
              <a:avLst/>
              <a:gdLst/>
              <a:ahLst/>
              <a:cxnLst/>
              <a:rect l="l" t="t" r="r" b="b"/>
              <a:pathLst>
                <a:path w="2186535" h="2186430" extrusionOk="0">
                  <a:moveTo>
                    <a:pt x="2103529" y="1232206"/>
                  </a:moveTo>
                  <a:lnTo>
                    <a:pt x="2103214" y="1232206"/>
                  </a:lnTo>
                  <a:cubicBezTo>
                    <a:pt x="2053631" y="1218826"/>
                    <a:pt x="2019159" y="1173178"/>
                    <a:pt x="2020575" y="1122021"/>
                  </a:cubicBezTo>
                  <a:cubicBezTo>
                    <a:pt x="2021205" y="1112576"/>
                    <a:pt x="2021205" y="1102817"/>
                    <a:pt x="2021205" y="1093373"/>
                  </a:cubicBezTo>
                  <a:cubicBezTo>
                    <a:pt x="2021205" y="1083928"/>
                    <a:pt x="2021205" y="1074484"/>
                    <a:pt x="2020890" y="1065040"/>
                  </a:cubicBezTo>
                  <a:cubicBezTo>
                    <a:pt x="2019159" y="1013567"/>
                    <a:pt x="2053631" y="968234"/>
                    <a:pt x="2103214" y="954855"/>
                  </a:cubicBezTo>
                  <a:lnTo>
                    <a:pt x="2103529" y="954855"/>
                  </a:lnTo>
                  <a:cubicBezTo>
                    <a:pt x="2163029" y="938799"/>
                    <a:pt x="2198445" y="877568"/>
                    <a:pt x="2182547" y="817911"/>
                  </a:cubicBezTo>
                  <a:lnTo>
                    <a:pt x="2174204" y="787059"/>
                  </a:lnTo>
                  <a:cubicBezTo>
                    <a:pt x="2160825" y="737318"/>
                    <a:pt x="2116121" y="704420"/>
                    <a:pt x="2066853" y="704420"/>
                  </a:cubicBezTo>
                  <a:cubicBezTo>
                    <a:pt x="2057094" y="704420"/>
                    <a:pt x="2047334" y="705522"/>
                    <a:pt x="2037575" y="708355"/>
                  </a:cubicBezTo>
                  <a:cubicBezTo>
                    <a:pt x="1988149" y="721735"/>
                    <a:pt x="1935261" y="699383"/>
                    <a:pt x="1911020" y="654365"/>
                  </a:cubicBezTo>
                  <a:cubicBezTo>
                    <a:pt x="1902205" y="637680"/>
                    <a:pt x="1892446" y="620995"/>
                    <a:pt x="1882372" y="604782"/>
                  </a:cubicBezTo>
                  <a:cubicBezTo>
                    <a:pt x="1855298" y="561023"/>
                    <a:pt x="1862381" y="504671"/>
                    <a:pt x="1898742" y="468153"/>
                  </a:cubicBezTo>
                  <a:lnTo>
                    <a:pt x="1898742" y="467838"/>
                  </a:lnTo>
                  <a:cubicBezTo>
                    <a:pt x="1942344" y="424394"/>
                    <a:pt x="1942344" y="353718"/>
                    <a:pt x="1898742" y="310116"/>
                  </a:cubicBezTo>
                  <a:lnTo>
                    <a:pt x="1876233" y="287607"/>
                  </a:lnTo>
                  <a:cubicBezTo>
                    <a:pt x="1832946" y="244163"/>
                    <a:pt x="1762271" y="244005"/>
                    <a:pt x="1718512" y="287607"/>
                  </a:cubicBezTo>
                  <a:lnTo>
                    <a:pt x="1718197" y="287922"/>
                  </a:lnTo>
                  <a:cubicBezTo>
                    <a:pt x="1681836" y="324283"/>
                    <a:pt x="1625327" y="331366"/>
                    <a:pt x="1581567" y="304292"/>
                  </a:cubicBezTo>
                  <a:cubicBezTo>
                    <a:pt x="1565512" y="294218"/>
                    <a:pt x="1548669" y="284459"/>
                    <a:pt x="1532142" y="275644"/>
                  </a:cubicBezTo>
                  <a:cubicBezTo>
                    <a:pt x="1486966" y="251246"/>
                    <a:pt x="1464772" y="198672"/>
                    <a:pt x="1478151" y="149089"/>
                  </a:cubicBezTo>
                  <a:lnTo>
                    <a:pt x="1478151" y="148774"/>
                  </a:lnTo>
                  <a:cubicBezTo>
                    <a:pt x="1494364" y="89274"/>
                    <a:pt x="1458948" y="28043"/>
                    <a:pt x="1399448" y="12145"/>
                  </a:cubicBezTo>
                  <a:lnTo>
                    <a:pt x="1368911" y="4117"/>
                  </a:lnTo>
                  <a:cubicBezTo>
                    <a:pt x="1309411" y="-12096"/>
                    <a:pt x="1248180" y="23321"/>
                    <a:pt x="1231967" y="82820"/>
                  </a:cubicBezTo>
                  <a:lnTo>
                    <a:pt x="1231967" y="83450"/>
                  </a:lnTo>
                  <a:cubicBezTo>
                    <a:pt x="1218587" y="132876"/>
                    <a:pt x="1173254" y="167348"/>
                    <a:pt x="1121782" y="165774"/>
                  </a:cubicBezTo>
                  <a:cubicBezTo>
                    <a:pt x="1112338" y="165459"/>
                    <a:pt x="1102893" y="165459"/>
                    <a:pt x="1093134" y="165459"/>
                  </a:cubicBezTo>
                  <a:cubicBezTo>
                    <a:pt x="1083690" y="165459"/>
                    <a:pt x="1074245" y="165459"/>
                    <a:pt x="1064801" y="165774"/>
                  </a:cubicBezTo>
                  <a:cubicBezTo>
                    <a:pt x="1013643" y="167348"/>
                    <a:pt x="967995" y="132876"/>
                    <a:pt x="954616" y="83450"/>
                  </a:cubicBezTo>
                  <a:lnTo>
                    <a:pt x="954616" y="82820"/>
                  </a:lnTo>
                  <a:cubicBezTo>
                    <a:pt x="938718" y="23321"/>
                    <a:pt x="877486" y="-12096"/>
                    <a:pt x="817987" y="3802"/>
                  </a:cubicBezTo>
                  <a:lnTo>
                    <a:pt x="787135" y="12145"/>
                  </a:lnTo>
                  <a:cubicBezTo>
                    <a:pt x="727635" y="28043"/>
                    <a:pt x="692219" y="89274"/>
                    <a:pt x="708117" y="148774"/>
                  </a:cubicBezTo>
                  <a:lnTo>
                    <a:pt x="708117" y="149089"/>
                  </a:lnTo>
                  <a:cubicBezTo>
                    <a:pt x="721496" y="198672"/>
                    <a:pt x="699459" y="251246"/>
                    <a:pt x="654126" y="275644"/>
                  </a:cubicBezTo>
                  <a:cubicBezTo>
                    <a:pt x="637441" y="284616"/>
                    <a:pt x="621071" y="294218"/>
                    <a:pt x="604858" y="304292"/>
                  </a:cubicBezTo>
                  <a:cubicBezTo>
                    <a:pt x="561256" y="331208"/>
                    <a:pt x="504432" y="324283"/>
                    <a:pt x="467914" y="287922"/>
                  </a:cubicBezTo>
                  <a:lnTo>
                    <a:pt x="467914" y="287607"/>
                  </a:lnTo>
                  <a:cubicBezTo>
                    <a:pt x="424312" y="244163"/>
                    <a:pt x="353636" y="244163"/>
                    <a:pt x="309877" y="287607"/>
                  </a:cubicBezTo>
                  <a:lnTo>
                    <a:pt x="287368" y="310116"/>
                  </a:lnTo>
                  <a:cubicBezTo>
                    <a:pt x="243766" y="353875"/>
                    <a:pt x="243766" y="424551"/>
                    <a:pt x="287368" y="468153"/>
                  </a:cubicBezTo>
                  <a:lnTo>
                    <a:pt x="287683" y="468153"/>
                  </a:lnTo>
                  <a:cubicBezTo>
                    <a:pt x="324044" y="504514"/>
                    <a:pt x="330970" y="561337"/>
                    <a:pt x="303738" y="604939"/>
                  </a:cubicBezTo>
                  <a:cubicBezTo>
                    <a:pt x="293822" y="621152"/>
                    <a:pt x="284220" y="637522"/>
                    <a:pt x="275405" y="654207"/>
                  </a:cubicBezTo>
                  <a:cubicBezTo>
                    <a:pt x="255887" y="690568"/>
                    <a:pt x="218109" y="712133"/>
                    <a:pt x="177970" y="712133"/>
                  </a:cubicBezTo>
                  <a:cubicBezTo>
                    <a:pt x="168211" y="712133"/>
                    <a:pt x="158452" y="710716"/>
                    <a:pt x="148850" y="708198"/>
                  </a:cubicBezTo>
                  <a:cubicBezTo>
                    <a:pt x="89350" y="691985"/>
                    <a:pt x="28119" y="727402"/>
                    <a:pt x="11906" y="786902"/>
                  </a:cubicBezTo>
                  <a:lnTo>
                    <a:pt x="3878" y="817753"/>
                  </a:lnTo>
                  <a:cubicBezTo>
                    <a:pt x="-12177" y="877253"/>
                    <a:pt x="23082" y="938484"/>
                    <a:pt x="82582" y="954697"/>
                  </a:cubicBezTo>
                  <a:lnTo>
                    <a:pt x="83054" y="954697"/>
                  </a:lnTo>
                  <a:cubicBezTo>
                    <a:pt x="132637" y="968077"/>
                    <a:pt x="167109" y="1013410"/>
                    <a:pt x="165693" y="1064882"/>
                  </a:cubicBezTo>
                  <a:cubicBezTo>
                    <a:pt x="165378" y="1074327"/>
                    <a:pt x="165220" y="1083771"/>
                    <a:pt x="165220" y="1093215"/>
                  </a:cubicBezTo>
                  <a:cubicBezTo>
                    <a:pt x="165220" y="1102660"/>
                    <a:pt x="165535" y="1112419"/>
                    <a:pt x="165693" y="1121863"/>
                  </a:cubicBezTo>
                  <a:cubicBezTo>
                    <a:pt x="167424" y="1173021"/>
                    <a:pt x="132637" y="1218669"/>
                    <a:pt x="83054" y="1232048"/>
                  </a:cubicBezTo>
                  <a:lnTo>
                    <a:pt x="83211" y="1232048"/>
                  </a:lnTo>
                  <a:cubicBezTo>
                    <a:pt x="23712" y="1247946"/>
                    <a:pt x="-11705" y="1309020"/>
                    <a:pt x="4193" y="1368677"/>
                  </a:cubicBezTo>
                  <a:lnTo>
                    <a:pt x="12221" y="1399372"/>
                  </a:lnTo>
                  <a:cubicBezTo>
                    <a:pt x="25915" y="1449112"/>
                    <a:pt x="70934" y="1482168"/>
                    <a:pt x="120202" y="1482168"/>
                  </a:cubicBezTo>
                  <a:cubicBezTo>
                    <a:pt x="129961" y="1482168"/>
                    <a:pt x="139406" y="1480909"/>
                    <a:pt x="149165" y="1478233"/>
                  </a:cubicBezTo>
                  <a:cubicBezTo>
                    <a:pt x="198905" y="1465010"/>
                    <a:pt x="251479" y="1486890"/>
                    <a:pt x="275720" y="1532223"/>
                  </a:cubicBezTo>
                  <a:cubicBezTo>
                    <a:pt x="284850" y="1548908"/>
                    <a:pt x="294294" y="1565279"/>
                    <a:pt x="304368" y="1581492"/>
                  </a:cubicBezTo>
                  <a:cubicBezTo>
                    <a:pt x="331285" y="1625251"/>
                    <a:pt x="324359" y="1681917"/>
                    <a:pt x="287998" y="1718278"/>
                  </a:cubicBezTo>
                  <a:lnTo>
                    <a:pt x="287683" y="1718593"/>
                  </a:lnTo>
                  <a:cubicBezTo>
                    <a:pt x="244081" y="1762195"/>
                    <a:pt x="244081" y="1832870"/>
                    <a:pt x="287683" y="1876315"/>
                  </a:cubicBezTo>
                  <a:lnTo>
                    <a:pt x="310192" y="1899139"/>
                  </a:lnTo>
                  <a:cubicBezTo>
                    <a:pt x="331914" y="1920861"/>
                    <a:pt x="360562" y="1931722"/>
                    <a:pt x="389210" y="1931722"/>
                  </a:cubicBezTo>
                  <a:cubicBezTo>
                    <a:pt x="417544" y="1931722"/>
                    <a:pt x="446192" y="1920861"/>
                    <a:pt x="468229" y="1898824"/>
                  </a:cubicBezTo>
                  <a:cubicBezTo>
                    <a:pt x="504747" y="1862305"/>
                    <a:pt x="561414" y="1855222"/>
                    <a:pt x="605173" y="1882453"/>
                  </a:cubicBezTo>
                  <a:cubicBezTo>
                    <a:pt x="621385" y="1892370"/>
                    <a:pt x="637756" y="1901972"/>
                    <a:pt x="654441" y="1911102"/>
                  </a:cubicBezTo>
                  <a:cubicBezTo>
                    <a:pt x="699774" y="1935342"/>
                    <a:pt x="721811" y="1987916"/>
                    <a:pt x="708432" y="2037342"/>
                  </a:cubicBezTo>
                  <a:lnTo>
                    <a:pt x="708432" y="2037657"/>
                  </a:lnTo>
                  <a:cubicBezTo>
                    <a:pt x="692533" y="2097157"/>
                    <a:pt x="727950" y="2158388"/>
                    <a:pt x="787450" y="2174286"/>
                  </a:cubicBezTo>
                  <a:lnTo>
                    <a:pt x="818302" y="2182629"/>
                  </a:lnTo>
                  <a:cubicBezTo>
                    <a:pt x="877801" y="2198527"/>
                    <a:pt x="939033" y="2163110"/>
                    <a:pt x="954931" y="2103610"/>
                  </a:cubicBezTo>
                  <a:lnTo>
                    <a:pt x="954931" y="2103295"/>
                  </a:lnTo>
                  <a:cubicBezTo>
                    <a:pt x="968310" y="2053555"/>
                    <a:pt x="1013958" y="2019083"/>
                    <a:pt x="1065116" y="2020657"/>
                  </a:cubicBezTo>
                  <a:cubicBezTo>
                    <a:pt x="1074560" y="2020972"/>
                    <a:pt x="1084004" y="2021286"/>
                    <a:pt x="1093449" y="2021286"/>
                  </a:cubicBezTo>
                  <a:cubicBezTo>
                    <a:pt x="1103208" y="2021286"/>
                    <a:pt x="1112652" y="2020972"/>
                    <a:pt x="1122097" y="2020657"/>
                  </a:cubicBezTo>
                  <a:cubicBezTo>
                    <a:pt x="1173569" y="2018925"/>
                    <a:pt x="1218902" y="2053555"/>
                    <a:pt x="1232282" y="2103295"/>
                  </a:cubicBezTo>
                  <a:lnTo>
                    <a:pt x="1232282" y="2103610"/>
                  </a:lnTo>
                  <a:cubicBezTo>
                    <a:pt x="1248495" y="2163110"/>
                    <a:pt x="1309568" y="2198369"/>
                    <a:pt x="1369226" y="2182629"/>
                  </a:cubicBezTo>
                  <a:lnTo>
                    <a:pt x="1399763" y="2174601"/>
                  </a:lnTo>
                  <a:cubicBezTo>
                    <a:pt x="1459262" y="2158545"/>
                    <a:pt x="1494679" y="2097314"/>
                    <a:pt x="1478466" y="2037814"/>
                  </a:cubicBezTo>
                  <a:lnTo>
                    <a:pt x="1478466" y="2037499"/>
                  </a:lnTo>
                  <a:cubicBezTo>
                    <a:pt x="1465086" y="1988074"/>
                    <a:pt x="1487438" y="1935342"/>
                    <a:pt x="1532457" y="1911259"/>
                  </a:cubicBezTo>
                  <a:cubicBezTo>
                    <a:pt x="1549142" y="1902129"/>
                    <a:pt x="1565827" y="1892685"/>
                    <a:pt x="1581882" y="1882611"/>
                  </a:cubicBezTo>
                  <a:cubicBezTo>
                    <a:pt x="1625484" y="1855379"/>
                    <a:pt x="1681993" y="1862620"/>
                    <a:pt x="1718512" y="1898824"/>
                  </a:cubicBezTo>
                  <a:lnTo>
                    <a:pt x="1718826" y="1899296"/>
                  </a:lnTo>
                  <a:cubicBezTo>
                    <a:pt x="1762428" y="1942740"/>
                    <a:pt x="1833104" y="1942740"/>
                    <a:pt x="1876548" y="1898981"/>
                  </a:cubicBezTo>
                  <a:lnTo>
                    <a:pt x="1899057" y="1876472"/>
                  </a:lnTo>
                  <a:cubicBezTo>
                    <a:pt x="1942659" y="1833028"/>
                    <a:pt x="1942659" y="1762509"/>
                    <a:pt x="1899057" y="1718750"/>
                  </a:cubicBezTo>
                  <a:lnTo>
                    <a:pt x="1899057" y="1718436"/>
                  </a:lnTo>
                  <a:cubicBezTo>
                    <a:pt x="1862539" y="1682232"/>
                    <a:pt x="1855613" y="1625566"/>
                    <a:pt x="1882687" y="1581806"/>
                  </a:cubicBezTo>
                  <a:cubicBezTo>
                    <a:pt x="1892761" y="1565594"/>
                    <a:pt x="1902205" y="1548908"/>
                    <a:pt x="1911335" y="1532223"/>
                  </a:cubicBezTo>
                  <a:cubicBezTo>
                    <a:pt x="1930853" y="1495862"/>
                    <a:pt x="1968946" y="1474298"/>
                    <a:pt x="2008770" y="1474298"/>
                  </a:cubicBezTo>
                  <a:cubicBezTo>
                    <a:pt x="2018529" y="1474298"/>
                    <a:pt x="2028288" y="1475714"/>
                    <a:pt x="2037890" y="1478233"/>
                  </a:cubicBezTo>
                  <a:cubicBezTo>
                    <a:pt x="2097390" y="1494131"/>
                    <a:pt x="2158621" y="1458871"/>
                    <a:pt x="2174519" y="1399529"/>
                  </a:cubicBezTo>
                  <a:lnTo>
                    <a:pt x="2182862" y="1368992"/>
                  </a:lnTo>
                  <a:cubicBezTo>
                    <a:pt x="2198445" y="1309178"/>
                    <a:pt x="2163029" y="1247946"/>
                    <a:pt x="2103529" y="1232206"/>
                  </a:cubicBezTo>
                  <a:close/>
                  <a:moveTo>
                    <a:pt x="1093291" y="1723630"/>
                  </a:moveTo>
                  <a:cubicBezTo>
                    <a:pt x="745107" y="1723630"/>
                    <a:pt x="463034" y="1441399"/>
                    <a:pt x="463034" y="1093215"/>
                  </a:cubicBezTo>
                  <a:cubicBezTo>
                    <a:pt x="463034" y="745031"/>
                    <a:pt x="745265" y="462958"/>
                    <a:pt x="1093291" y="462958"/>
                  </a:cubicBezTo>
                  <a:cubicBezTo>
                    <a:pt x="1441475" y="462958"/>
                    <a:pt x="1723549" y="745189"/>
                    <a:pt x="1723549" y="1093215"/>
                  </a:cubicBezTo>
                  <a:cubicBezTo>
                    <a:pt x="1723549" y="1441399"/>
                    <a:pt x="1441475" y="1723630"/>
                    <a:pt x="1093291" y="1723630"/>
                  </a:cubicBezTo>
                  <a:close/>
                </a:path>
              </a:pathLst>
            </a:custGeom>
            <a:solidFill>
              <a:srgbClr val="8DA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7" name="Google Shape;267;p40"/>
            <p:cNvGrpSpPr/>
            <p:nvPr/>
          </p:nvGrpSpPr>
          <p:grpSpPr>
            <a:xfrm>
              <a:off x="8808338" y="3914456"/>
              <a:ext cx="627109" cy="648754"/>
              <a:chOff x="3977998" y="267831"/>
              <a:chExt cx="979550" cy="1014697"/>
            </a:xfrm>
          </p:grpSpPr>
          <p:sp>
            <p:nvSpPr>
              <p:cNvPr id="268" name="Google Shape;268;p40"/>
              <p:cNvSpPr/>
              <p:nvPr/>
            </p:nvSpPr>
            <p:spPr>
              <a:xfrm>
                <a:off x="4034290" y="267831"/>
                <a:ext cx="868015" cy="601503"/>
              </a:xfrm>
              <a:custGeom>
                <a:avLst/>
                <a:gdLst/>
                <a:ahLst/>
                <a:cxnLst/>
                <a:rect l="l" t="t" r="r" b="b"/>
                <a:pathLst>
                  <a:path w="868015" h="601503" extrusionOk="0">
                    <a:moveTo>
                      <a:pt x="868013" y="51626"/>
                    </a:moveTo>
                    <a:cubicBezTo>
                      <a:pt x="868013" y="50483"/>
                      <a:pt x="867918" y="49340"/>
                      <a:pt x="867823" y="48197"/>
                    </a:cubicBezTo>
                    <a:cubicBezTo>
                      <a:pt x="867156" y="39148"/>
                      <a:pt x="864013" y="30290"/>
                      <a:pt x="858869" y="22860"/>
                    </a:cubicBezTo>
                    <a:cubicBezTo>
                      <a:pt x="853726" y="15335"/>
                      <a:pt x="846677" y="9239"/>
                      <a:pt x="838581" y="5239"/>
                    </a:cubicBezTo>
                    <a:cubicBezTo>
                      <a:pt x="834485" y="3239"/>
                      <a:pt x="830199" y="1810"/>
                      <a:pt x="825722" y="953"/>
                    </a:cubicBezTo>
                    <a:cubicBezTo>
                      <a:pt x="823532" y="476"/>
                      <a:pt x="821246" y="191"/>
                      <a:pt x="818960" y="95"/>
                    </a:cubicBezTo>
                    <a:cubicBezTo>
                      <a:pt x="817912" y="0"/>
                      <a:pt x="816769" y="0"/>
                      <a:pt x="815626" y="0"/>
                    </a:cubicBezTo>
                    <a:lnTo>
                      <a:pt x="812864" y="0"/>
                    </a:lnTo>
                    <a:lnTo>
                      <a:pt x="769334" y="0"/>
                    </a:lnTo>
                    <a:lnTo>
                      <a:pt x="682371" y="0"/>
                    </a:lnTo>
                    <a:lnTo>
                      <a:pt x="334518" y="0"/>
                    </a:lnTo>
                    <a:lnTo>
                      <a:pt x="160592" y="0"/>
                    </a:lnTo>
                    <a:lnTo>
                      <a:pt x="73628" y="0"/>
                    </a:lnTo>
                    <a:lnTo>
                      <a:pt x="51721" y="0"/>
                    </a:lnTo>
                    <a:cubicBezTo>
                      <a:pt x="42672" y="95"/>
                      <a:pt x="33623" y="2667"/>
                      <a:pt x="25813" y="7239"/>
                    </a:cubicBezTo>
                    <a:cubicBezTo>
                      <a:pt x="18002" y="11906"/>
                      <a:pt x="11430" y="18574"/>
                      <a:pt x="6953" y="26384"/>
                    </a:cubicBezTo>
                    <a:cubicBezTo>
                      <a:pt x="2381" y="34290"/>
                      <a:pt x="0" y="43339"/>
                      <a:pt x="0" y="52388"/>
                    </a:cubicBezTo>
                    <a:lnTo>
                      <a:pt x="0" y="400336"/>
                    </a:lnTo>
                    <a:lnTo>
                      <a:pt x="0" y="487299"/>
                    </a:lnTo>
                    <a:lnTo>
                      <a:pt x="0" y="530828"/>
                    </a:lnTo>
                    <a:lnTo>
                      <a:pt x="0" y="541687"/>
                    </a:lnTo>
                    <a:lnTo>
                      <a:pt x="0" y="547116"/>
                    </a:lnTo>
                    <a:lnTo>
                      <a:pt x="0" y="549974"/>
                    </a:lnTo>
                    <a:cubicBezTo>
                      <a:pt x="0" y="551117"/>
                      <a:pt x="95" y="552260"/>
                      <a:pt x="190" y="553403"/>
                    </a:cubicBezTo>
                    <a:cubicBezTo>
                      <a:pt x="857" y="562451"/>
                      <a:pt x="4001" y="571310"/>
                      <a:pt x="9144" y="578739"/>
                    </a:cubicBezTo>
                    <a:cubicBezTo>
                      <a:pt x="14192" y="586169"/>
                      <a:pt x="21241" y="592360"/>
                      <a:pt x="29432" y="596265"/>
                    </a:cubicBezTo>
                    <a:cubicBezTo>
                      <a:pt x="33528" y="598265"/>
                      <a:pt x="37814" y="599694"/>
                      <a:pt x="42291" y="600551"/>
                    </a:cubicBezTo>
                    <a:cubicBezTo>
                      <a:pt x="44482" y="601028"/>
                      <a:pt x="46768" y="601313"/>
                      <a:pt x="49054" y="601409"/>
                    </a:cubicBezTo>
                    <a:cubicBezTo>
                      <a:pt x="50197" y="601504"/>
                      <a:pt x="51340" y="601504"/>
                      <a:pt x="52388" y="601504"/>
                    </a:cubicBezTo>
                    <a:lnTo>
                      <a:pt x="55150" y="601504"/>
                    </a:lnTo>
                    <a:lnTo>
                      <a:pt x="98679" y="601504"/>
                    </a:lnTo>
                    <a:lnTo>
                      <a:pt x="185642" y="601504"/>
                    </a:lnTo>
                    <a:lnTo>
                      <a:pt x="533591" y="601504"/>
                    </a:lnTo>
                    <a:lnTo>
                      <a:pt x="707517" y="601504"/>
                    </a:lnTo>
                    <a:lnTo>
                      <a:pt x="794480" y="601504"/>
                    </a:lnTo>
                    <a:lnTo>
                      <a:pt x="816388" y="601504"/>
                    </a:lnTo>
                    <a:cubicBezTo>
                      <a:pt x="825437" y="601409"/>
                      <a:pt x="834485" y="598837"/>
                      <a:pt x="842296" y="594265"/>
                    </a:cubicBezTo>
                    <a:cubicBezTo>
                      <a:pt x="850106" y="589693"/>
                      <a:pt x="856679" y="583025"/>
                      <a:pt x="861155" y="575120"/>
                    </a:cubicBezTo>
                    <a:cubicBezTo>
                      <a:pt x="865632" y="567214"/>
                      <a:pt x="868109" y="558165"/>
                      <a:pt x="868013" y="549116"/>
                    </a:cubicBezTo>
                    <a:lnTo>
                      <a:pt x="868013" y="201359"/>
                    </a:lnTo>
                    <a:lnTo>
                      <a:pt x="868013" y="114300"/>
                    </a:lnTo>
                    <a:lnTo>
                      <a:pt x="868013" y="70866"/>
                    </a:lnTo>
                    <a:lnTo>
                      <a:pt x="868013" y="60008"/>
                    </a:lnTo>
                    <a:lnTo>
                      <a:pt x="868013" y="54483"/>
                    </a:lnTo>
                    <a:lnTo>
                      <a:pt x="868013" y="51626"/>
                    </a:lnTo>
                    <a:close/>
                    <a:moveTo>
                      <a:pt x="842963" y="564833"/>
                    </a:moveTo>
                    <a:cubicBezTo>
                      <a:pt x="840296" y="569595"/>
                      <a:pt x="836295" y="573596"/>
                      <a:pt x="831628" y="576358"/>
                    </a:cubicBezTo>
                    <a:cubicBezTo>
                      <a:pt x="826961" y="579120"/>
                      <a:pt x="821531" y="580644"/>
                      <a:pt x="816102" y="580739"/>
                    </a:cubicBezTo>
                    <a:lnTo>
                      <a:pt x="794480" y="580739"/>
                    </a:lnTo>
                    <a:lnTo>
                      <a:pt x="707517" y="580739"/>
                    </a:lnTo>
                    <a:lnTo>
                      <a:pt x="533495" y="580739"/>
                    </a:lnTo>
                    <a:lnTo>
                      <a:pt x="185642" y="580739"/>
                    </a:lnTo>
                    <a:lnTo>
                      <a:pt x="98679" y="580739"/>
                    </a:lnTo>
                    <a:lnTo>
                      <a:pt x="55150" y="580739"/>
                    </a:lnTo>
                    <a:lnTo>
                      <a:pt x="52483" y="580739"/>
                    </a:lnTo>
                    <a:cubicBezTo>
                      <a:pt x="51816" y="580739"/>
                      <a:pt x="51149" y="580739"/>
                      <a:pt x="50483" y="580644"/>
                    </a:cubicBezTo>
                    <a:cubicBezTo>
                      <a:pt x="49149" y="580549"/>
                      <a:pt x="47816" y="580358"/>
                      <a:pt x="46482" y="580073"/>
                    </a:cubicBezTo>
                    <a:cubicBezTo>
                      <a:pt x="43815" y="579596"/>
                      <a:pt x="41243" y="578644"/>
                      <a:pt x="38767" y="577501"/>
                    </a:cubicBezTo>
                    <a:cubicBezTo>
                      <a:pt x="33909" y="575120"/>
                      <a:pt x="29623" y="571405"/>
                      <a:pt x="26575" y="566928"/>
                    </a:cubicBezTo>
                    <a:cubicBezTo>
                      <a:pt x="23527" y="562451"/>
                      <a:pt x="21622" y="557213"/>
                      <a:pt x="21241" y="551688"/>
                    </a:cubicBezTo>
                    <a:cubicBezTo>
                      <a:pt x="21241" y="551021"/>
                      <a:pt x="21146" y="550355"/>
                      <a:pt x="21146" y="549688"/>
                    </a:cubicBezTo>
                    <a:lnTo>
                      <a:pt x="21146" y="547116"/>
                    </a:lnTo>
                    <a:lnTo>
                      <a:pt x="21146" y="541687"/>
                    </a:lnTo>
                    <a:lnTo>
                      <a:pt x="21146" y="530828"/>
                    </a:lnTo>
                    <a:lnTo>
                      <a:pt x="21146" y="487299"/>
                    </a:lnTo>
                    <a:lnTo>
                      <a:pt x="21146" y="400336"/>
                    </a:lnTo>
                    <a:lnTo>
                      <a:pt x="21146" y="52388"/>
                    </a:lnTo>
                    <a:cubicBezTo>
                      <a:pt x="21146" y="46958"/>
                      <a:pt x="22574" y="41529"/>
                      <a:pt x="25241" y="36862"/>
                    </a:cubicBezTo>
                    <a:cubicBezTo>
                      <a:pt x="27908" y="32099"/>
                      <a:pt x="31909" y="28099"/>
                      <a:pt x="36576" y="25337"/>
                    </a:cubicBezTo>
                    <a:cubicBezTo>
                      <a:pt x="41243" y="22574"/>
                      <a:pt x="46673" y="21050"/>
                      <a:pt x="52102" y="20955"/>
                    </a:cubicBezTo>
                    <a:lnTo>
                      <a:pt x="73724" y="20955"/>
                    </a:lnTo>
                    <a:lnTo>
                      <a:pt x="160687" y="20955"/>
                    </a:lnTo>
                    <a:lnTo>
                      <a:pt x="334613" y="20955"/>
                    </a:lnTo>
                    <a:lnTo>
                      <a:pt x="682562" y="20955"/>
                    </a:lnTo>
                    <a:lnTo>
                      <a:pt x="769525" y="20955"/>
                    </a:lnTo>
                    <a:lnTo>
                      <a:pt x="813054" y="20955"/>
                    </a:lnTo>
                    <a:lnTo>
                      <a:pt x="815816" y="20955"/>
                    </a:lnTo>
                    <a:cubicBezTo>
                      <a:pt x="816483" y="20955"/>
                      <a:pt x="817150" y="20955"/>
                      <a:pt x="817817" y="21050"/>
                    </a:cubicBezTo>
                    <a:cubicBezTo>
                      <a:pt x="819150" y="21146"/>
                      <a:pt x="820579" y="21336"/>
                      <a:pt x="821817" y="21622"/>
                    </a:cubicBezTo>
                    <a:cubicBezTo>
                      <a:pt x="824484" y="22098"/>
                      <a:pt x="827056" y="23051"/>
                      <a:pt x="829532" y="24194"/>
                    </a:cubicBezTo>
                    <a:cubicBezTo>
                      <a:pt x="834390" y="26575"/>
                      <a:pt x="838676" y="30290"/>
                      <a:pt x="841724" y="34766"/>
                    </a:cubicBezTo>
                    <a:cubicBezTo>
                      <a:pt x="844772" y="39243"/>
                      <a:pt x="846677" y="44577"/>
                      <a:pt x="847058" y="50006"/>
                    </a:cubicBezTo>
                    <a:cubicBezTo>
                      <a:pt x="847154" y="50673"/>
                      <a:pt x="847154" y="51340"/>
                      <a:pt x="847154" y="52007"/>
                    </a:cubicBezTo>
                    <a:lnTo>
                      <a:pt x="847154" y="54578"/>
                    </a:lnTo>
                    <a:lnTo>
                      <a:pt x="847154" y="60008"/>
                    </a:lnTo>
                    <a:lnTo>
                      <a:pt x="847154" y="70866"/>
                    </a:lnTo>
                    <a:lnTo>
                      <a:pt x="847154" y="114300"/>
                    </a:lnTo>
                    <a:lnTo>
                      <a:pt x="847154" y="201263"/>
                    </a:lnTo>
                    <a:lnTo>
                      <a:pt x="847154" y="549212"/>
                    </a:lnTo>
                    <a:cubicBezTo>
                      <a:pt x="847058" y="554736"/>
                      <a:pt x="845630" y="560070"/>
                      <a:pt x="842963" y="564833"/>
                    </a:cubicBezTo>
                    <a:close/>
                  </a:path>
                </a:pathLst>
              </a:custGeom>
              <a:solidFill>
                <a:srgbClr val="06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9" name="Google Shape;269;p40"/>
              <p:cNvGrpSpPr/>
              <p:nvPr/>
            </p:nvGrpSpPr>
            <p:grpSpPr>
              <a:xfrm>
                <a:off x="4085344" y="315836"/>
                <a:ext cx="492537" cy="505586"/>
                <a:chOff x="4085344" y="315836"/>
                <a:chExt cx="492537" cy="505586"/>
              </a:xfrm>
            </p:grpSpPr>
            <p:sp>
              <p:nvSpPr>
                <p:cNvPr id="270" name="Google Shape;270;p40"/>
                <p:cNvSpPr/>
                <p:nvPr/>
              </p:nvSpPr>
              <p:spPr>
                <a:xfrm>
                  <a:off x="4297180" y="479571"/>
                  <a:ext cx="142017" cy="180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17" h="180498" extrusionOk="0">
                      <a:moveTo>
                        <a:pt x="142018" y="90202"/>
                      </a:moveTo>
                      <a:lnTo>
                        <a:pt x="0" y="1804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69E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" name="Google Shape;271;p40"/>
                <p:cNvSpPr/>
                <p:nvPr/>
              </p:nvSpPr>
              <p:spPr>
                <a:xfrm>
                  <a:off x="4085344" y="315836"/>
                  <a:ext cx="492537" cy="505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537" h="505586" extrusionOk="0">
                      <a:moveTo>
                        <a:pt x="36481" y="505587"/>
                      </a:moveTo>
                      <a:cubicBezTo>
                        <a:pt x="16288" y="505587"/>
                        <a:pt x="0" y="489299"/>
                        <a:pt x="0" y="469106"/>
                      </a:cubicBezTo>
                      <a:lnTo>
                        <a:pt x="0" y="36481"/>
                      </a:lnTo>
                      <a:cubicBezTo>
                        <a:pt x="0" y="16288"/>
                        <a:pt x="16383" y="0"/>
                        <a:pt x="36481" y="0"/>
                      </a:cubicBezTo>
                      <a:lnTo>
                        <a:pt x="492538" y="0"/>
                      </a:lnTo>
                      <a:lnTo>
                        <a:pt x="492538" y="505587"/>
                      </a:lnTo>
                      <a:lnTo>
                        <a:pt x="36481" y="505587"/>
                      </a:lnTo>
                      <a:close/>
                      <a:moveTo>
                        <a:pt x="394430" y="252794"/>
                      </a:moveTo>
                      <a:cubicBezTo>
                        <a:pt x="394430" y="176975"/>
                        <a:pt x="332994" y="115538"/>
                        <a:pt x="257175" y="115538"/>
                      </a:cubicBezTo>
                      <a:cubicBezTo>
                        <a:pt x="181356" y="115538"/>
                        <a:pt x="119920" y="176975"/>
                        <a:pt x="119920" y="252794"/>
                      </a:cubicBezTo>
                      <a:cubicBezTo>
                        <a:pt x="119920" y="328613"/>
                        <a:pt x="181356" y="390049"/>
                        <a:pt x="257175" y="390049"/>
                      </a:cubicBezTo>
                      <a:cubicBezTo>
                        <a:pt x="332994" y="390049"/>
                        <a:pt x="394430" y="328613"/>
                        <a:pt x="394430" y="252794"/>
                      </a:cubicBezTo>
                      <a:close/>
                    </a:path>
                  </a:pathLst>
                </a:custGeom>
                <a:solidFill>
                  <a:srgbClr val="069E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2" name="Google Shape;272;p40"/>
              <p:cNvSpPr/>
              <p:nvPr/>
            </p:nvSpPr>
            <p:spPr>
              <a:xfrm>
                <a:off x="4593503" y="310598"/>
                <a:ext cx="255650" cy="516064"/>
              </a:xfrm>
              <a:custGeom>
                <a:avLst/>
                <a:gdLst/>
                <a:ahLst/>
                <a:cxnLst/>
                <a:rect l="l" t="t" r="r" b="b"/>
                <a:pathLst>
                  <a:path w="255650" h="516064" extrusionOk="0">
                    <a:moveTo>
                      <a:pt x="0" y="0"/>
                    </a:moveTo>
                    <a:lnTo>
                      <a:pt x="0" y="516065"/>
                    </a:lnTo>
                    <a:lnTo>
                      <a:pt x="255651" y="516065"/>
                    </a:lnTo>
                    <a:lnTo>
                      <a:pt x="255651" y="209931"/>
                    </a:lnTo>
                    <a:lnTo>
                      <a:pt x="255651" y="0"/>
                    </a:lnTo>
                    <a:lnTo>
                      <a:pt x="0" y="0"/>
                    </a:lnTo>
                    <a:close/>
                    <a:moveTo>
                      <a:pt x="245078" y="505587"/>
                    </a:moveTo>
                    <a:lnTo>
                      <a:pt x="10477" y="505587"/>
                    </a:lnTo>
                    <a:lnTo>
                      <a:pt x="10477" y="10478"/>
                    </a:lnTo>
                    <a:lnTo>
                      <a:pt x="245173" y="10478"/>
                    </a:lnTo>
                    <a:lnTo>
                      <a:pt x="245173" y="209931"/>
                    </a:lnTo>
                    <a:lnTo>
                      <a:pt x="245173" y="505587"/>
                    </a:lnTo>
                    <a:close/>
                  </a:path>
                </a:pathLst>
              </a:custGeom>
              <a:solidFill>
                <a:srgbClr val="06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40"/>
              <p:cNvSpPr/>
              <p:nvPr/>
            </p:nvSpPr>
            <p:spPr>
              <a:xfrm>
                <a:off x="4633413" y="333363"/>
                <a:ext cx="39624" cy="39623"/>
              </a:xfrm>
              <a:custGeom>
                <a:avLst/>
                <a:gdLst/>
                <a:ahLst/>
                <a:cxnLst/>
                <a:rect l="l" t="t" r="r" b="b"/>
                <a:pathLst>
                  <a:path w="39624" h="39623" extrusionOk="0">
                    <a:moveTo>
                      <a:pt x="39624" y="19812"/>
                    </a:moveTo>
                    <a:cubicBezTo>
                      <a:pt x="39624" y="30766"/>
                      <a:pt x="30766" y="39624"/>
                      <a:pt x="19812" y="39624"/>
                    </a:cubicBezTo>
                    <a:cubicBezTo>
                      <a:pt x="8858" y="39624"/>
                      <a:pt x="0" y="30766"/>
                      <a:pt x="0" y="19812"/>
                    </a:cubicBezTo>
                    <a:cubicBezTo>
                      <a:pt x="0" y="8858"/>
                      <a:pt x="8858" y="0"/>
                      <a:pt x="19812" y="0"/>
                    </a:cubicBezTo>
                    <a:cubicBezTo>
                      <a:pt x="30766" y="0"/>
                      <a:pt x="39624" y="8858"/>
                      <a:pt x="39624" y="19812"/>
                    </a:cubicBezTo>
                    <a:close/>
                  </a:path>
                </a:pathLst>
              </a:custGeom>
              <a:solidFill>
                <a:srgbClr val="06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40"/>
              <p:cNvSpPr/>
              <p:nvPr/>
            </p:nvSpPr>
            <p:spPr>
              <a:xfrm>
                <a:off x="4695992" y="343269"/>
                <a:ext cx="113061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113061" h="19812" extrusionOk="0">
                    <a:moveTo>
                      <a:pt x="0" y="0"/>
                    </a:moveTo>
                    <a:lnTo>
                      <a:pt x="113062" y="0"/>
                    </a:lnTo>
                    <a:lnTo>
                      <a:pt x="113062" y="19812"/>
                    </a:lnTo>
                    <a:lnTo>
                      <a:pt x="0" y="19812"/>
                    </a:lnTo>
                    <a:close/>
                  </a:path>
                </a:pathLst>
              </a:custGeom>
              <a:solidFill>
                <a:srgbClr val="06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40"/>
              <p:cNvSpPr/>
              <p:nvPr/>
            </p:nvSpPr>
            <p:spPr>
              <a:xfrm>
                <a:off x="4633413" y="404895"/>
                <a:ext cx="39624" cy="39623"/>
              </a:xfrm>
              <a:custGeom>
                <a:avLst/>
                <a:gdLst/>
                <a:ahLst/>
                <a:cxnLst/>
                <a:rect l="l" t="t" r="r" b="b"/>
                <a:pathLst>
                  <a:path w="39624" h="39623" extrusionOk="0">
                    <a:moveTo>
                      <a:pt x="39624" y="19812"/>
                    </a:moveTo>
                    <a:cubicBezTo>
                      <a:pt x="39624" y="30766"/>
                      <a:pt x="30766" y="39624"/>
                      <a:pt x="19812" y="39624"/>
                    </a:cubicBezTo>
                    <a:cubicBezTo>
                      <a:pt x="8858" y="39624"/>
                      <a:pt x="0" y="30766"/>
                      <a:pt x="0" y="19812"/>
                    </a:cubicBezTo>
                    <a:cubicBezTo>
                      <a:pt x="0" y="8858"/>
                      <a:pt x="8858" y="0"/>
                      <a:pt x="19812" y="0"/>
                    </a:cubicBezTo>
                    <a:cubicBezTo>
                      <a:pt x="30766" y="0"/>
                      <a:pt x="39624" y="8858"/>
                      <a:pt x="39624" y="19812"/>
                    </a:cubicBezTo>
                    <a:close/>
                  </a:path>
                </a:pathLst>
              </a:custGeom>
              <a:solidFill>
                <a:srgbClr val="06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40"/>
              <p:cNvSpPr/>
              <p:nvPr/>
            </p:nvSpPr>
            <p:spPr>
              <a:xfrm>
                <a:off x="4695992" y="414801"/>
                <a:ext cx="11306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113061" h="19811" extrusionOk="0">
                    <a:moveTo>
                      <a:pt x="0" y="0"/>
                    </a:moveTo>
                    <a:lnTo>
                      <a:pt x="113062" y="0"/>
                    </a:lnTo>
                    <a:lnTo>
                      <a:pt x="113062" y="19812"/>
                    </a:lnTo>
                    <a:lnTo>
                      <a:pt x="0" y="19812"/>
                    </a:lnTo>
                    <a:close/>
                  </a:path>
                </a:pathLst>
              </a:custGeom>
              <a:solidFill>
                <a:srgbClr val="06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40"/>
              <p:cNvSpPr/>
              <p:nvPr/>
            </p:nvSpPr>
            <p:spPr>
              <a:xfrm>
                <a:off x="4633413" y="480905"/>
                <a:ext cx="39624" cy="39623"/>
              </a:xfrm>
              <a:custGeom>
                <a:avLst/>
                <a:gdLst/>
                <a:ahLst/>
                <a:cxnLst/>
                <a:rect l="l" t="t" r="r" b="b"/>
                <a:pathLst>
                  <a:path w="39624" h="39623" extrusionOk="0">
                    <a:moveTo>
                      <a:pt x="39624" y="19812"/>
                    </a:moveTo>
                    <a:cubicBezTo>
                      <a:pt x="39624" y="30766"/>
                      <a:pt x="30766" y="39624"/>
                      <a:pt x="19812" y="39624"/>
                    </a:cubicBezTo>
                    <a:cubicBezTo>
                      <a:pt x="8858" y="39624"/>
                      <a:pt x="0" y="30766"/>
                      <a:pt x="0" y="19812"/>
                    </a:cubicBezTo>
                    <a:cubicBezTo>
                      <a:pt x="0" y="8858"/>
                      <a:pt x="8858" y="0"/>
                      <a:pt x="19812" y="0"/>
                    </a:cubicBezTo>
                    <a:cubicBezTo>
                      <a:pt x="30766" y="95"/>
                      <a:pt x="39624" y="8953"/>
                      <a:pt x="39624" y="19812"/>
                    </a:cubicBezTo>
                    <a:close/>
                  </a:path>
                </a:pathLst>
              </a:custGeom>
              <a:solidFill>
                <a:srgbClr val="06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40"/>
              <p:cNvSpPr/>
              <p:nvPr/>
            </p:nvSpPr>
            <p:spPr>
              <a:xfrm>
                <a:off x="4695992" y="490811"/>
                <a:ext cx="113061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113061" h="19812" extrusionOk="0">
                    <a:moveTo>
                      <a:pt x="0" y="0"/>
                    </a:moveTo>
                    <a:lnTo>
                      <a:pt x="113062" y="0"/>
                    </a:lnTo>
                    <a:lnTo>
                      <a:pt x="113062" y="19812"/>
                    </a:lnTo>
                    <a:lnTo>
                      <a:pt x="0" y="19812"/>
                    </a:lnTo>
                    <a:close/>
                  </a:path>
                </a:pathLst>
              </a:custGeom>
              <a:solidFill>
                <a:srgbClr val="06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40"/>
              <p:cNvSpPr/>
              <p:nvPr/>
            </p:nvSpPr>
            <p:spPr>
              <a:xfrm>
                <a:off x="4633413" y="552533"/>
                <a:ext cx="39624" cy="39623"/>
              </a:xfrm>
              <a:custGeom>
                <a:avLst/>
                <a:gdLst/>
                <a:ahLst/>
                <a:cxnLst/>
                <a:rect l="l" t="t" r="r" b="b"/>
                <a:pathLst>
                  <a:path w="39624" h="39623" extrusionOk="0">
                    <a:moveTo>
                      <a:pt x="39624" y="19812"/>
                    </a:moveTo>
                    <a:cubicBezTo>
                      <a:pt x="39624" y="30766"/>
                      <a:pt x="30766" y="39624"/>
                      <a:pt x="19812" y="39624"/>
                    </a:cubicBezTo>
                    <a:cubicBezTo>
                      <a:pt x="8858" y="39624"/>
                      <a:pt x="0" y="30766"/>
                      <a:pt x="0" y="19812"/>
                    </a:cubicBezTo>
                    <a:cubicBezTo>
                      <a:pt x="0" y="8858"/>
                      <a:pt x="8858" y="0"/>
                      <a:pt x="19812" y="0"/>
                    </a:cubicBezTo>
                    <a:cubicBezTo>
                      <a:pt x="30766" y="0"/>
                      <a:pt x="39624" y="8858"/>
                      <a:pt x="39624" y="19812"/>
                    </a:cubicBezTo>
                    <a:close/>
                  </a:path>
                </a:pathLst>
              </a:custGeom>
              <a:solidFill>
                <a:srgbClr val="06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40"/>
              <p:cNvSpPr/>
              <p:nvPr/>
            </p:nvSpPr>
            <p:spPr>
              <a:xfrm>
                <a:off x="4695992" y="562439"/>
                <a:ext cx="11306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113061" h="19811" extrusionOk="0">
                    <a:moveTo>
                      <a:pt x="0" y="0"/>
                    </a:moveTo>
                    <a:lnTo>
                      <a:pt x="113062" y="0"/>
                    </a:lnTo>
                    <a:lnTo>
                      <a:pt x="113062" y="19812"/>
                    </a:lnTo>
                    <a:lnTo>
                      <a:pt x="0" y="19812"/>
                    </a:lnTo>
                    <a:close/>
                  </a:path>
                </a:pathLst>
              </a:custGeom>
              <a:solidFill>
                <a:srgbClr val="06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40"/>
              <p:cNvSpPr/>
              <p:nvPr/>
            </p:nvSpPr>
            <p:spPr>
              <a:xfrm>
                <a:off x="4633413" y="618732"/>
                <a:ext cx="39624" cy="39623"/>
              </a:xfrm>
              <a:custGeom>
                <a:avLst/>
                <a:gdLst/>
                <a:ahLst/>
                <a:cxnLst/>
                <a:rect l="l" t="t" r="r" b="b"/>
                <a:pathLst>
                  <a:path w="39624" h="39623" extrusionOk="0">
                    <a:moveTo>
                      <a:pt x="39624" y="19812"/>
                    </a:moveTo>
                    <a:cubicBezTo>
                      <a:pt x="39624" y="30766"/>
                      <a:pt x="30766" y="39624"/>
                      <a:pt x="19812" y="39624"/>
                    </a:cubicBezTo>
                    <a:cubicBezTo>
                      <a:pt x="8858" y="39624"/>
                      <a:pt x="0" y="30766"/>
                      <a:pt x="0" y="19812"/>
                    </a:cubicBezTo>
                    <a:cubicBezTo>
                      <a:pt x="0" y="8858"/>
                      <a:pt x="8858" y="0"/>
                      <a:pt x="19812" y="0"/>
                    </a:cubicBezTo>
                    <a:cubicBezTo>
                      <a:pt x="30766" y="0"/>
                      <a:pt x="39624" y="8858"/>
                      <a:pt x="39624" y="19812"/>
                    </a:cubicBezTo>
                    <a:close/>
                  </a:path>
                </a:pathLst>
              </a:custGeom>
              <a:solidFill>
                <a:srgbClr val="06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40"/>
              <p:cNvSpPr/>
              <p:nvPr/>
            </p:nvSpPr>
            <p:spPr>
              <a:xfrm>
                <a:off x="4695992" y="628638"/>
                <a:ext cx="11306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113061" h="19811" extrusionOk="0">
                    <a:moveTo>
                      <a:pt x="0" y="0"/>
                    </a:moveTo>
                    <a:lnTo>
                      <a:pt x="113062" y="0"/>
                    </a:lnTo>
                    <a:lnTo>
                      <a:pt x="113062" y="19812"/>
                    </a:lnTo>
                    <a:lnTo>
                      <a:pt x="0" y="19812"/>
                    </a:lnTo>
                    <a:close/>
                  </a:path>
                </a:pathLst>
              </a:custGeom>
              <a:solidFill>
                <a:srgbClr val="06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40"/>
              <p:cNvSpPr/>
              <p:nvPr/>
            </p:nvSpPr>
            <p:spPr>
              <a:xfrm>
                <a:off x="4633413" y="690360"/>
                <a:ext cx="39624" cy="39623"/>
              </a:xfrm>
              <a:custGeom>
                <a:avLst/>
                <a:gdLst/>
                <a:ahLst/>
                <a:cxnLst/>
                <a:rect l="l" t="t" r="r" b="b"/>
                <a:pathLst>
                  <a:path w="39624" h="39623" extrusionOk="0">
                    <a:moveTo>
                      <a:pt x="39624" y="19812"/>
                    </a:moveTo>
                    <a:cubicBezTo>
                      <a:pt x="39624" y="30766"/>
                      <a:pt x="30766" y="39624"/>
                      <a:pt x="19812" y="39624"/>
                    </a:cubicBezTo>
                    <a:cubicBezTo>
                      <a:pt x="8858" y="39624"/>
                      <a:pt x="0" y="30766"/>
                      <a:pt x="0" y="19812"/>
                    </a:cubicBezTo>
                    <a:cubicBezTo>
                      <a:pt x="0" y="8858"/>
                      <a:pt x="8858" y="0"/>
                      <a:pt x="19812" y="0"/>
                    </a:cubicBezTo>
                    <a:cubicBezTo>
                      <a:pt x="30766" y="0"/>
                      <a:pt x="39624" y="8858"/>
                      <a:pt x="39624" y="19812"/>
                    </a:cubicBezTo>
                    <a:close/>
                  </a:path>
                </a:pathLst>
              </a:custGeom>
              <a:solidFill>
                <a:srgbClr val="06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40"/>
              <p:cNvSpPr/>
              <p:nvPr/>
            </p:nvSpPr>
            <p:spPr>
              <a:xfrm>
                <a:off x="4695992" y="700266"/>
                <a:ext cx="11306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113061" h="19811" extrusionOk="0">
                    <a:moveTo>
                      <a:pt x="0" y="0"/>
                    </a:moveTo>
                    <a:lnTo>
                      <a:pt x="113062" y="0"/>
                    </a:lnTo>
                    <a:lnTo>
                      <a:pt x="113062" y="19812"/>
                    </a:lnTo>
                    <a:lnTo>
                      <a:pt x="0" y="19812"/>
                    </a:lnTo>
                    <a:close/>
                  </a:path>
                </a:pathLst>
              </a:custGeom>
              <a:solidFill>
                <a:srgbClr val="06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40"/>
              <p:cNvSpPr/>
              <p:nvPr/>
            </p:nvSpPr>
            <p:spPr>
              <a:xfrm>
                <a:off x="4633413" y="766369"/>
                <a:ext cx="39624" cy="39623"/>
              </a:xfrm>
              <a:custGeom>
                <a:avLst/>
                <a:gdLst/>
                <a:ahLst/>
                <a:cxnLst/>
                <a:rect l="l" t="t" r="r" b="b"/>
                <a:pathLst>
                  <a:path w="39624" h="39623" extrusionOk="0">
                    <a:moveTo>
                      <a:pt x="39624" y="19812"/>
                    </a:moveTo>
                    <a:cubicBezTo>
                      <a:pt x="39624" y="30766"/>
                      <a:pt x="30766" y="39624"/>
                      <a:pt x="19812" y="39624"/>
                    </a:cubicBezTo>
                    <a:cubicBezTo>
                      <a:pt x="8858" y="39624"/>
                      <a:pt x="0" y="30766"/>
                      <a:pt x="0" y="19812"/>
                    </a:cubicBezTo>
                    <a:cubicBezTo>
                      <a:pt x="0" y="8858"/>
                      <a:pt x="8858" y="0"/>
                      <a:pt x="19812" y="0"/>
                    </a:cubicBezTo>
                    <a:cubicBezTo>
                      <a:pt x="30766" y="0"/>
                      <a:pt x="39624" y="8858"/>
                      <a:pt x="39624" y="19812"/>
                    </a:cubicBezTo>
                    <a:close/>
                  </a:path>
                </a:pathLst>
              </a:custGeom>
              <a:solidFill>
                <a:srgbClr val="06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40"/>
              <p:cNvSpPr/>
              <p:nvPr/>
            </p:nvSpPr>
            <p:spPr>
              <a:xfrm>
                <a:off x="4695992" y="776275"/>
                <a:ext cx="11306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113061" h="19811" extrusionOk="0">
                    <a:moveTo>
                      <a:pt x="0" y="0"/>
                    </a:moveTo>
                    <a:lnTo>
                      <a:pt x="113062" y="0"/>
                    </a:lnTo>
                    <a:lnTo>
                      <a:pt x="113062" y="19812"/>
                    </a:lnTo>
                    <a:lnTo>
                      <a:pt x="0" y="19812"/>
                    </a:lnTo>
                    <a:close/>
                  </a:path>
                </a:pathLst>
              </a:custGeom>
              <a:solidFill>
                <a:srgbClr val="069E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7" name="Google Shape;287;p40"/>
              <p:cNvGrpSpPr/>
              <p:nvPr/>
            </p:nvGrpSpPr>
            <p:grpSpPr>
              <a:xfrm>
                <a:off x="3977998" y="879716"/>
                <a:ext cx="979550" cy="402812"/>
                <a:chOff x="3977998" y="879716"/>
                <a:chExt cx="979550" cy="402812"/>
              </a:xfrm>
            </p:grpSpPr>
            <p:sp>
              <p:nvSpPr>
                <p:cNvPr id="288" name="Google Shape;288;p40"/>
                <p:cNvSpPr/>
                <p:nvPr/>
              </p:nvSpPr>
              <p:spPr>
                <a:xfrm>
                  <a:off x="4716503" y="879812"/>
                  <a:ext cx="164051" cy="181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1" h="181451" extrusionOk="0">
                      <a:moveTo>
                        <a:pt x="143795" y="155734"/>
                      </a:moveTo>
                      <a:cubicBezTo>
                        <a:pt x="143795" y="155734"/>
                        <a:pt x="141700" y="168021"/>
                        <a:pt x="134556" y="181451"/>
                      </a:cubicBezTo>
                      <a:cubicBezTo>
                        <a:pt x="120078" y="177451"/>
                        <a:pt x="104838" y="175260"/>
                        <a:pt x="89027" y="175260"/>
                      </a:cubicBezTo>
                      <a:lnTo>
                        <a:pt x="75025" y="175260"/>
                      </a:lnTo>
                      <a:cubicBezTo>
                        <a:pt x="59213" y="175260"/>
                        <a:pt x="43973" y="177451"/>
                        <a:pt x="29495" y="181451"/>
                      </a:cubicBezTo>
                      <a:cubicBezTo>
                        <a:pt x="22256" y="168021"/>
                        <a:pt x="20256" y="155734"/>
                        <a:pt x="20256" y="155734"/>
                      </a:cubicBezTo>
                      <a:cubicBezTo>
                        <a:pt x="14636" y="155734"/>
                        <a:pt x="10445" y="140303"/>
                        <a:pt x="2349" y="122111"/>
                      </a:cubicBezTo>
                      <a:cubicBezTo>
                        <a:pt x="-5747" y="103823"/>
                        <a:pt x="9683" y="99155"/>
                        <a:pt x="9683" y="99155"/>
                      </a:cubicBezTo>
                      <a:lnTo>
                        <a:pt x="9017" y="67342"/>
                      </a:lnTo>
                      <a:cubicBezTo>
                        <a:pt x="6254" y="5620"/>
                        <a:pt x="81978" y="0"/>
                        <a:pt x="81978" y="0"/>
                      </a:cubicBezTo>
                      <a:cubicBezTo>
                        <a:pt x="81978" y="0"/>
                        <a:pt x="157797" y="5620"/>
                        <a:pt x="155035" y="67342"/>
                      </a:cubicBezTo>
                      <a:lnTo>
                        <a:pt x="154368" y="99155"/>
                      </a:lnTo>
                      <a:cubicBezTo>
                        <a:pt x="154368" y="99155"/>
                        <a:pt x="169799" y="103823"/>
                        <a:pt x="161702" y="122111"/>
                      </a:cubicBezTo>
                      <a:cubicBezTo>
                        <a:pt x="153606" y="140303"/>
                        <a:pt x="149415" y="155734"/>
                        <a:pt x="143795" y="155734"/>
                      </a:cubicBezTo>
                      <a:close/>
                    </a:path>
                  </a:pathLst>
                </a:custGeom>
                <a:solidFill>
                  <a:srgbClr val="069E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9" name="Google Shape;289;p40"/>
                <p:cNvSpPr/>
                <p:nvPr/>
              </p:nvSpPr>
              <p:spPr>
                <a:xfrm>
                  <a:off x="4639414" y="1065073"/>
                  <a:ext cx="318134" cy="217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134" h="217455" extrusionOk="0">
                      <a:moveTo>
                        <a:pt x="276892" y="73533"/>
                      </a:moveTo>
                      <a:cubicBezTo>
                        <a:pt x="266414" y="57245"/>
                        <a:pt x="251841" y="43625"/>
                        <a:pt x="234886" y="34290"/>
                      </a:cubicBezTo>
                      <a:cubicBezTo>
                        <a:pt x="217932" y="24860"/>
                        <a:pt x="198596" y="19812"/>
                        <a:pt x="179261" y="19622"/>
                      </a:cubicBezTo>
                      <a:cubicBezTo>
                        <a:pt x="178498" y="19622"/>
                        <a:pt x="177832" y="24003"/>
                        <a:pt x="177832" y="29337"/>
                      </a:cubicBezTo>
                      <a:cubicBezTo>
                        <a:pt x="177832" y="34766"/>
                        <a:pt x="178403" y="39148"/>
                        <a:pt x="179070" y="39148"/>
                      </a:cubicBezTo>
                      <a:cubicBezTo>
                        <a:pt x="195263" y="39338"/>
                        <a:pt x="211265" y="43529"/>
                        <a:pt x="225457" y="51435"/>
                      </a:cubicBezTo>
                      <a:cubicBezTo>
                        <a:pt x="239554" y="59246"/>
                        <a:pt x="251746" y="70676"/>
                        <a:pt x="260509" y="84201"/>
                      </a:cubicBezTo>
                      <a:cubicBezTo>
                        <a:pt x="269272" y="97822"/>
                        <a:pt x="274606" y="113538"/>
                        <a:pt x="275844" y="129635"/>
                      </a:cubicBezTo>
                      <a:cubicBezTo>
                        <a:pt x="276225" y="133731"/>
                        <a:pt x="276130" y="137541"/>
                        <a:pt x="276130" y="142208"/>
                      </a:cubicBezTo>
                      <a:lnTo>
                        <a:pt x="276130" y="150209"/>
                      </a:lnTo>
                      <a:lnTo>
                        <a:pt x="295656" y="150209"/>
                      </a:lnTo>
                      <a:lnTo>
                        <a:pt x="295656" y="142208"/>
                      </a:lnTo>
                      <a:cubicBezTo>
                        <a:pt x="295656" y="137922"/>
                        <a:pt x="295656" y="132969"/>
                        <a:pt x="295275" y="128111"/>
                      </a:cubicBezTo>
                      <a:cubicBezTo>
                        <a:pt x="293846" y="108776"/>
                        <a:pt x="287465" y="89821"/>
                        <a:pt x="276892" y="73533"/>
                      </a:cubicBezTo>
                      <a:close/>
                      <a:moveTo>
                        <a:pt x="318135" y="152686"/>
                      </a:moveTo>
                      <a:lnTo>
                        <a:pt x="318135" y="217456"/>
                      </a:lnTo>
                      <a:lnTo>
                        <a:pt x="0" y="217456"/>
                      </a:lnTo>
                      <a:lnTo>
                        <a:pt x="0" y="152686"/>
                      </a:lnTo>
                      <a:cubicBezTo>
                        <a:pt x="0" y="68390"/>
                        <a:pt x="68390" y="0"/>
                        <a:pt x="152686" y="0"/>
                      </a:cubicBezTo>
                      <a:lnTo>
                        <a:pt x="165354" y="0"/>
                      </a:lnTo>
                      <a:cubicBezTo>
                        <a:pt x="249841" y="0"/>
                        <a:pt x="318135" y="68390"/>
                        <a:pt x="318135" y="152686"/>
                      </a:cubicBezTo>
                      <a:close/>
                      <a:moveTo>
                        <a:pt x="294322" y="178784"/>
                      </a:moveTo>
                      <a:lnTo>
                        <a:pt x="294322" y="158020"/>
                      </a:lnTo>
                      <a:lnTo>
                        <a:pt x="276511" y="158020"/>
                      </a:lnTo>
                      <a:lnTo>
                        <a:pt x="276511" y="178784"/>
                      </a:lnTo>
                      <a:lnTo>
                        <a:pt x="294322" y="178784"/>
                      </a:lnTo>
                      <a:close/>
                    </a:path>
                  </a:pathLst>
                </a:custGeom>
                <a:solidFill>
                  <a:srgbClr val="069E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0" name="Google Shape;290;p40"/>
                <p:cNvSpPr/>
                <p:nvPr/>
              </p:nvSpPr>
              <p:spPr>
                <a:xfrm>
                  <a:off x="4309277" y="1065073"/>
                  <a:ext cx="318135" cy="217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135" h="217455" extrusionOk="0">
                      <a:moveTo>
                        <a:pt x="318135" y="152686"/>
                      </a:moveTo>
                      <a:lnTo>
                        <a:pt x="318135" y="217456"/>
                      </a:lnTo>
                      <a:lnTo>
                        <a:pt x="0" y="217456"/>
                      </a:lnTo>
                      <a:lnTo>
                        <a:pt x="0" y="152686"/>
                      </a:lnTo>
                      <a:cubicBezTo>
                        <a:pt x="0" y="68390"/>
                        <a:pt x="68390" y="0"/>
                        <a:pt x="152686" y="0"/>
                      </a:cubicBezTo>
                      <a:lnTo>
                        <a:pt x="165449" y="0"/>
                      </a:lnTo>
                      <a:cubicBezTo>
                        <a:pt x="249746" y="0"/>
                        <a:pt x="318135" y="68390"/>
                        <a:pt x="318135" y="152686"/>
                      </a:cubicBezTo>
                      <a:close/>
                    </a:path>
                  </a:pathLst>
                </a:custGeom>
                <a:solidFill>
                  <a:srgbClr val="069E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1" name="Google Shape;291;p40"/>
                <p:cNvSpPr/>
                <p:nvPr/>
              </p:nvSpPr>
              <p:spPr>
                <a:xfrm>
                  <a:off x="4386366" y="879716"/>
                  <a:ext cx="163956" cy="181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956" h="181451" extrusionOk="0">
                      <a:moveTo>
                        <a:pt x="154940" y="67342"/>
                      </a:moveTo>
                      <a:lnTo>
                        <a:pt x="154273" y="99155"/>
                      </a:lnTo>
                      <a:cubicBezTo>
                        <a:pt x="154273" y="99155"/>
                        <a:pt x="169703" y="103823"/>
                        <a:pt x="161607" y="122111"/>
                      </a:cubicBezTo>
                      <a:cubicBezTo>
                        <a:pt x="153511" y="140303"/>
                        <a:pt x="149320" y="155734"/>
                        <a:pt x="143700" y="155734"/>
                      </a:cubicBezTo>
                      <a:cubicBezTo>
                        <a:pt x="143700" y="155734"/>
                        <a:pt x="141605" y="168021"/>
                        <a:pt x="134461" y="181451"/>
                      </a:cubicBezTo>
                      <a:cubicBezTo>
                        <a:pt x="119983" y="177451"/>
                        <a:pt x="104743" y="175260"/>
                        <a:pt x="89027" y="175260"/>
                      </a:cubicBezTo>
                      <a:lnTo>
                        <a:pt x="74930" y="175260"/>
                      </a:lnTo>
                      <a:cubicBezTo>
                        <a:pt x="59213" y="175260"/>
                        <a:pt x="43878" y="177451"/>
                        <a:pt x="29495" y="181451"/>
                      </a:cubicBezTo>
                      <a:cubicBezTo>
                        <a:pt x="22256" y="168021"/>
                        <a:pt x="20256" y="155734"/>
                        <a:pt x="20256" y="155734"/>
                      </a:cubicBezTo>
                      <a:cubicBezTo>
                        <a:pt x="14636" y="155734"/>
                        <a:pt x="10445" y="140303"/>
                        <a:pt x="2349" y="122111"/>
                      </a:cubicBezTo>
                      <a:cubicBezTo>
                        <a:pt x="-5747" y="103823"/>
                        <a:pt x="9683" y="99155"/>
                        <a:pt x="9683" y="99155"/>
                      </a:cubicBezTo>
                      <a:lnTo>
                        <a:pt x="9017" y="67342"/>
                      </a:lnTo>
                      <a:cubicBezTo>
                        <a:pt x="6159" y="5620"/>
                        <a:pt x="81978" y="0"/>
                        <a:pt x="81978" y="0"/>
                      </a:cubicBezTo>
                      <a:cubicBezTo>
                        <a:pt x="81978" y="0"/>
                        <a:pt x="157797" y="5620"/>
                        <a:pt x="154940" y="67342"/>
                      </a:cubicBezTo>
                      <a:close/>
                    </a:path>
                  </a:pathLst>
                </a:custGeom>
                <a:solidFill>
                  <a:srgbClr val="069E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2" name="Google Shape;292;p40"/>
                <p:cNvSpPr/>
                <p:nvPr/>
              </p:nvSpPr>
              <p:spPr>
                <a:xfrm>
                  <a:off x="3977998" y="1065073"/>
                  <a:ext cx="318135" cy="217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135" h="217455" extrusionOk="0">
                      <a:moveTo>
                        <a:pt x="318135" y="152686"/>
                      </a:moveTo>
                      <a:lnTo>
                        <a:pt x="318135" y="217456"/>
                      </a:lnTo>
                      <a:lnTo>
                        <a:pt x="0" y="217456"/>
                      </a:lnTo>
                      <a:lnTo>
                        <a:pt x="0" y="152686"/>
                      </a:lnTo>
                      <a:cubicBezTo>
                        <a:pt x="0" y="68390"/>
                        <a:pt x="68390" y="0"/>
                        <a:pt x="152686" y="0"/>
                      </a:cubicBezTo>
                      <a:lnTo>
                        <a:pt x="165449" y="0"/>
                      </a:lnTo>
                      <a:cubicBezTo>
                        <a:pt x="249841" y="0"/>
                        <a:pt x="318135" y="68390"/>
                        <a:pt x="318135" y="152686"/>
                      </a:cubicBezTo>
                      <a:close/>
                    </a:path>
                  </a:pathLst>
                </a:custGeom>
                <a:solidFill>
                  <a:srgbClr val="069E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3" name="Google Shape;293;p40"/>
                <p:cNvSpPr/>
                <p:nvPr/>
              </p:nvSpPr>
              <p:spPr>
                <a:xfrm>
                  <a:off x="4055087" y="879716"/>
                  <a:ext cx="164051" cy="181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51" h="181451" extrusionOk="0">
                      <a:moveTo>
                        <a:pt x="81978" y="0"/>
                      </a:moveTo>
                      <a:cubicBezTo>
                        <a:pt x="81978" y="0"/>
                        <a:pt x="157797" y="5620"/>
                        <a:pt x="155035" y="67342"/>
                      </a:cubicBezTo>
                      <a:lnTo>
                        <a:pt x="154368" y="99155"/>
                      </a:lnTo>
                      <a:cubicBezTo>
                        <a:pt x="154368" y="99155"/>
                        <a:pt x="169799" y="103823"/>
                        <a:pt x="161702" y="122111"/>
                      </a:cubicBezTo>
                      <a:cubicBezTo>
                        <a:pt x="153606" y="140303"/>
                        <a:pt x="149415" y="155734"/>
                        <a:pt x="143795" y="155734"/>
                      </a:cubicBezTo>
                      <a:cubicBezTo>
                        <a:pt x="143795" y="155734"/>
                        <a:pt x="141700" y="168021"/>
                        <a:pt x="134556" y="181451"/>
                      </a:cubicBezTo>
                      <a:cubicBezTo>
                        <a:pt x="120078" y="177451"/>
                        <a:pt x="104838" y="175260"/>
                        <a:pt x="89027" y="175260"/>
                      </a:cubicBezTo>
                      <a:lnTo>
                        <a:pt x="75025" y="175260"/>
                      </a:lnTo>
                      <a:cubicBezTo>
                        <a:pt x="59213" y="175260"/>
                        <a:pt x="43973" y="177451"/>
                        <a:pt x="29495" y="181451"/>
                      </a:cubicBezTo>
                      <a:cubicBezTo>
                        <a:pt x="22256" y="168021"/>
                        <a:pt x="20256" y="155734"/>
                        <a:pt x="20256" y="155734"/>
                      </a:cubicBezTo>
                      <a:cubicBezTo>
                        <a:pt x="14636" y="155734"/>
                        <a:pt x="10445" y="140303"/>
                        <a:pt x="2349" y="122111"/>
                      </a:cubicBezTo>
                      <a:cubicBezTo>
                        <a:pt x="-5747" y="103823"/>
                        <a:pt x="9683" y="99155"/>
                        <a:pt x="9683" y="99155"/>
                      </a:cubicBezTo>
                      <a:lnTo>
                        <a:pt x="9017" y="67342"/>
                      </a:lnTo>
                      <a:cubicBezTo>
                        <a:pt x="6159" y="5620"/>
                        <a:pt x="81978" y="0"/>
                        <a:pt x="81978" y="0"/>
                      </a:cubicBezTo>
                      <a:close/>
                    </a:path>
                  </a:pathLst>
                </a:custGeom>
                <a:solidFill>
                  <a:srgbClr val="069ED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94" name="Google Shape;294;p40"/>
            <p:cNvGrpSpPr/>
            <p:nvPr/>
          </p:nvGrpSpPr>
          <p:grpSpPr>
            <a:xfrm>
              <a:off x="6850124" y="3184594"/>
              <a:ext cx="755312" cy="621228"/>
              <a:chOff x="2937176" y="1625215"/>
              <a:chExt cx="730215" cy="601377"/>
            </a:xfrm>
          </p:grpSpPr>
          <p:sp>
            <p:nvSpPr>
              <p:cNvPr id="295" name="Google Shape;295;p40"/>
              <p:cNvSpPr/>
              <p:nvPr/>
            </p:nvSpPr>
            <p:spPr>
              <a:xfrm>
                <a:off x="2989011" y="1625215"/>
                <a:ext cx="627588" cy="458089"/>
              </a:xfrm>
              <a:custGeom>
                <a:avLst/>
                <a:gdLst/>
                <a:ahLst/>
                <a:cxnLst/>
                <a:rect l="l" t="t" r="r" b="b"/>
                <a:pathLst>
                  <a:path w="627588" h="458089" extrusionOk="0">
                    <a:moveTo>
                      <a:pt x="627588" y="21274"/>
                    </a:moveTo>
                    <a:lnTo>
                      <a:pt x="627588" y="436885"/>
                    </a:lnTo>
                    <a:cubicBezTo>
                      <a:pt x="627588" y="448635"/>
                      <a:pt x="618481" y="458090"/>
                      <a:pt x="607288" y="458090"/>
                    </a:cubicBezTo>
                    <a:lnTo>
                      <a:pt x="20301" y="458090"/>
                    </a:lnTo>
                    <a:cubicBezTo>
                      <a:pt x="9038" y="458090"/>
                      <a:pt x="0" y="448565"/>
                      <a:pt x="0" y="436885"/>
                    </a:cubicBezTo>
                    <a:lnTo>
                      <a:pt x="0" y="21274"/>
                    </a:lnTo>
                    <a:cubicBezTo>
                      <a:pt x="-69" y="9525"/>
                      <a:pt x="9038" y="0"/>
                      <a:pt x="20301" y="0"/>
                    </a:cubicBezTo>
                    <a:lnTo>
                      <a:pt x="607218" y="0"/>
                    </a:lnTo>
                    <a:cubicBezTo>
                      <a:pt x="618481" y="0"/>
                      <a:pt x="627588" y="9525"/>
                      <a:pt x="627588" y="21274"/>
                    </a:cubicBezTo>
                    <a:close/>
                    <a:moveTo>
                      <a:pt x="607705" y="406712"/>
                    </a:moveTo>
                    <a:lnTo>
                      <a:pt x="607705" y="17381"/>
                    </a:lnTo>
                    <a:lnTo>
                      <a:pt x="17729" y="17381"/>
                    </a:lnTo>
                    <a:lnTo>
                      <a:pt x="17729" y="406712"/>
                    </a:lnTo>
                    <a:lnTo>
                      <a:pt x="607705" y="406712"/>
                    </a:lnTo>
                    <a:close/>
                  </a:path>
                </a:pathLst>
              </a:custGeom>
              <a:solidFill>
                <a:srgbClr val="9CC2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40"/>
              <p:cNvSpPr/>
              <p:nvPr/>
            </p:nvSpPr>
            <p:spPr>
              <a:xfrm>
                <a:off x="3332248" y="1664495"/>
                <a:ext cx="239577" cy="346991"/>
              </a:xfrm>
              <a:custGeom>
                <a:avLst/>
                <a:gdLst/>
                <a:ahLst/>
                <a:cxnLst/>
                <a:rect l="l" t="t" r="r" b="b"/>
                <a:pathLst>
                  <a:path w="239577" h="346991" extrusionOk="0">
                    <a:moveTo>
                      <a:pt x="147251" y="261825"/>
                    </a:moveTo>
                    <a:cubicBezTo>
                      <a:pt x="141411" y="263911"/>
                      <a:pt x="136822" y="265858"/>
                      <a:pt x="136961" y="266275"/>
                    </a:cubicBezTo>
                    <a:lnTo>
                      <a:pt x="150101" y="303053"/>
                    </a:lnTo>
                    <a:lnTo>
                      <a:pt x="172835" y="303053"/>
                    </a:lnTo>
                    <a:lnTo>
                      <a:pt x="205998" y="245974"/>
                    </a:lnTo>
                    <a:cubicBezTo>
                      <a:pt x="206206" y="245626"/>
                      <a:pt x="202035" y="242845"/>
                      <a:pt x="196682" y="239717"/>
                    </a:cubicBezTo>
                    <a:cubicBezTo>
                      <a:pt x="191328" y="236588"/>
                      <a:pt x="186879" y="234364"/>
                      <a:pt x="186670" y="234711"/>
                    </a:cubicBezTo>
                    <a:lnTo>
                      <a:pt x="163658" y="274270"/>
                    </a:lnTo>
                    <a:lnTo>
                      <a:pt x="158096" y="258697"/>
                    </a:lnTo>
                    <a:cubicBezTo>
                      <a:pt x="157888" y="258419"/>
                      <a:pt x="153091" y="259809"/>
                      <a:pt x="147251" y="261825"/>
                    </a:cubicBezTo>
                    <a:close/>
                    <a:moveTo>
                      <a:pt x="147251" y="162059"/>
                    </a:moveTo>
                    <a:cubicBezTo>
                      <a:pt x="141411" y="164145"/>
                      <a:pt x="136822" y="166092"/>
                      <a:pt x="136961" y="166509"/>
                    </a:cubicBezTo>
                    <a:lnTo>
                      <a:pt x="150101" y="203287"/>
                    </a:lnTo>
                    <a:lnTo>
                      <a:pt x="172835" y="203287"/>
                    </a:lnTo>
                    <a:lnTo>
                      <a:pt x="205998" y="146208"/>
                    </a:lnTo>
                    <a:cubicBezTo>
                      <a:pt x="206206" y="145860"/>
                      <a:pt x="202035" y="143079"/>
                      <a:pt x="196682" y="139951"/>
                    </a:cubicBezTo>
                    <a:cubicBezTo>
                      <a:pt x="191328" y="136822"/>
                      <a:pt x="186879" y="134597"/>
                      <a:pt x="186670" y="134945"/>
                    </a:cubicBezTo>
                    <a:lnTo>
                      <a:pt x="163658" y="174504"/>
                    </a:lnTo>
                    <a:lnTo>
                      <a:pt x="158096" y="158931"/>
                    </a:lnTo>
                    <a:cubicBezTo>
                      <a:pt x="157888" y="158583"/>
                      <a:pt x="153091" y="159973"/>
                      <a:pt x="147251" y="162059"/>
                    </a:cubicBezTo>
                    <a:close/>
                    <a:moveTo>
                      <a:pt x="147251" y="60068"/>
                    </a:moveTo>
                    <a:cubicBezTo>
                      <a:pt x="141411" y="62154"/>
                      <a:pt x="136822" y="64101"/>
                      <a:pt x="136961" y="64518"/>
                    </a:cubicBezTo>
                    <a:lnTo>
                      <a:pt x="150101" y="101365"/>
                    </a:lnTo>
                    <a:lnTo>
                      <a:pt x="172835" y="101365"/>
                    </a:lnTo>
                    <a:lnTo>
                      <a:pt x="205998" y="44286"/>
                    </a:lnTo>
                    <a:cubicBezTo>
                      <a:pt x="206206" y="43939"/>
                      <a:pt x="202035" y="41158"/>
                      <a:pt x="196682" y="38029"/>
                    </a:cubicBezTo>
                    <a:cubicBezTo>
                      <a:pt x="191328" y="34901"/>
                      <a:pt x="186879" y="32676"/>
                      <a:pt x="186670" y="33024"/>
                    </a:cubicBezTo>
                    <a:lnTo>
                      <a:pt x="163658" y="72582"/>
                    </a:lnTo>
                    <a:lnTo>
                      <a:pt x="158096" y="57009"/>
                    </a:lnTo>
                    <a:cubicBezTo>
                      <a:pt x="157888" y="56592"/>
                      <a:pt x="153091" y="57983"/>
                      <a:pt x="147251" y="60068"/>
                    </a:cubicBezTo>
                    <a:close/>
                    <a:moveTo>
                      <a:pt x="239578" y="0"/>
                    </a:moveTo>
                    <a:lnTo>
                      <a:pt x="239578" y="346992"/>
                    </a:lnTo>
                    <a:lnTo>
                      <a:pt x="0" y="346992"/>
                    </a:lnTo>
                    <a:lnTo>
                      <a:pt x="0" y="0"/>
                    </a:lnTo>
                    <a:lnTo>
                      <a:pt x="239578" y="0"/>
                    </a:lnTo>
                    <a:close/>
                    <a:moveTo>
                      <a:pt x="111098" y="316193"/>
                    </a:moveTo>
                    <a:lnTo>
                      <a:pt x="111098" y="239995"/>
                    </a:lnTo>
                    <a:lnTo>
                      <a:pt x="34970" y="239995"/>
                    </a:lnTo>
                    <a:lnTo>
                      <a:pt x="34970" y="316123"/>
                    </a:lnTo>
                    <a:lnTo>
                      <a:pt x="111098" y="316123"/>
                    </a:lnTo>
                    <a:close/>
                    <a:moveTo>
                      <a:pt x="111098" y="214271"/>
                    </a:moveTo>
                    <a:lnTo>
                      <a:pt x="111098" y="138143"/>
                    </a:lnTo>
                    <a:lnTo>
                      <a:pt x="34970" y="138143"/>
                    </a:lnTo>
                    <a:lnTo>
                      <a:pt x="34970" y="214271"/>
                    </a:lnTo>
                    <a:lnTo>
                      <a:pt x="111098" y="214271"/>
                    </a:lnTo>
                    <a:close/>
                    <a:moveTo>
                      <a:pt x="111098" y="112767"/>
                    </a:moveTo>
                    <a:lnTo>
                      <a:pt x="111098" y="36639"/>
                    </a:lnTo>
                    <a:lnTo>
                      <a:pt x="34970" y="36639"/>
                    </a:lnTo>
                    <a:lnTo>
                      <a:pt x="34970" y="112767"/>
                    </a:lnTo>
                    <a:lnTo>
                      <a:pt x="111098" y="112767"/>
                    </a:lnTo>
                    <a:close/>
                  </a:path>
                </a:pathLst>
              </a:custGeom>
              <a:solidFill>
                <a:srgbClr val="9CC2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40"/>
              <p:cNvSpPr/>
              <p:nvPr/>
            </p:nvSpPr>
            <p:spPr>
              <a:xfrm>
                <a:off x="3384252" y="1921593"/>
                <a:ext cx="41992" cy="41992"/>
              </a:xfrm>
              <a:custGeom>
                <a:avLst/>
                <a:gdLst/>
                <a:ahLst/>
                <a:cxnLst/>
                <a:rect l="l" t="t" r="r" b="b"/>
                <a:pathLst>
                  <a:path w="41992" h="41992" extrusionOk="0">
                    <a:moveTo>
                      <a:pt x="0" y="0"/>
                    </a:moveTo>
                    <a:lnTo>
                      <a:pt x="41992" y="0"/>
                    </a:lnTo>
                    <a:lnTo>
                      <a:pt x="41992" y="41992"/>
                    </a:lnTo>
                    <a:lnTo>
                      <a:pt x="0" y="41992"/>
                    </a:lnTo>
                    <a:close/>
                  </a:path>
                </a:pathLst>
              </a:custGeom>
              <a:solidFill>
                <a:srgbClr val="9CC2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40"/>
              <p:cNvSpPr/>
              <p:nvPr/>
            </p:nvSpPr>
            <p:spPr>
              <a:xfrm>
                <a:off x="3384252" y="1819672"/>
                <a:ext cx="41992" cy="42061"/>
              </a:xfrm>
              <a:custGeom>
                <a:avLst/>
                <a:gdLst/>
                <a:ahLst/>
                <a:cxnLst/>
                <a:rect l="l" t="t" r="r" b="b"/>
                <a:pathLst>
                  <a:path w="41992" h="42061" extrusionOk="0">
                    <a:moveTo>
                      <a:pt x="0" y="0"/>
                    </a:moveTo>
                    <a:lnTo>
                      <a:pt x="41992" y="0"/>
                    </a:lnTo>
                    <a:lnTo>
                      <a:pt x="41992" y="42062"/>
                    </a:lnTo>
                    <a:lnTo>
                      <a:pt x="0" y="42062"/>
                    </a:lnTo>
                    <a:close/>
                  </a:path>
                </a:pathLst>
              </a:custGeom>
              <a:solidFill>
                <a:srgbClr val="9CC2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40"/>
              <p:cNvSpPr/>
              <p:nvPr/>
            </p:nvSpPr>
            <p:spPr>
              <a:xfrm>
                <a:off x="3384252" y="1718167"/>
                <a:ext cx="41992" cy="42061"/>
              </a:xfrm>
              <a:custGeom>
                <a:avLst/>
                <a:gdLst/>
                <a:ahLst/>
                <a:cxnLst/>
                <a:rect l="l" t="t" r="r" b="b"/>
                <a:pathLst>
                  <a:path w="41992" h="42061" extrusionOk="0">
                    <a:moveTo>
                      <a:pt x="0" y="0"/>
                    </a:moveTo>
                    <a:lnTo>
                      <a:pt x="41992" y="0"/>
                    </a:lnTo>
                    <a:lnTo>
                      <a:pt x="41992" y="42062"/>
                    </a:lnTo>
                    <a:lnTo>
                      <a:pt x="0" y="42062"/>
                    </a:lnTo>
                    <a:close/>
                  </a:path>
                </a:pathLst>
              </a:custGeom>
              <a:solidFill>
                <a:srgbClr val="9CC2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40"/>
              <p:cNvSpPr/>
              <p:nvPr/>
            </p:nvSpPr>
            <p:spPr>
              <a:xfrm>
                <a:off x="3238322" y="2184461"/>
                <a:ext cx="128896" cy="42131"/>
              </a:xfrm>
              <a:custGeom>
                <a:avLst/>
                <a:gdLst/>
                <a:ahLst/>
                <a:cxnLst/>
                <a:rect l="l" t="t" r="r" b="b"/>
                <a:pathLst>
                  <a:path w="128896" h="42131" extrusionOk="0">
                    <a:moveTo>
                      <a:pt x="128896" y="15851"/>
                    </a:moveTo>
                    <a:lnTo>
                      <a:pt x="128896" y="42131"/>
                    </a:lnTo>
                    <a:cubicBezTo>
                      <a:pt x="126463" y="42131"/>
                      <a:pt x="125142" y="42131"/>
                      <a:pt x="125142" y="42131"/>
                    </a:cubicBezTo>
                    <a:lnTo>
                      <a:pt x="2711" y="42131"/>
                    </a:lnTo>
                    <a:cubicBezTo>
                      <a:pt x="2711" y="42131"/>
                      <a:pt x="1738" y="42131"/>
                      <a:pt x="0" y="42131"/>
                    </a:cubicBezTo>
                    <a:lnTo>
                      <a:pt x="0" y="15851"/>
                    </a:lnTo>
                    <a:lnTo>
                      <a:pt x="0" y="3198"/>
                    </a:lnTo>
                    <a:lnTo>
                      <a:pt x="0" y="0"/>
                    </a:lnTo>
                    <a:lnTo>
                      <a:pt x="1182" y="0"/>
                    </a:lnTo>
                    <a:lnTo>
                      <a:pt x="13835" y="0"/>
                    </a:lnTo>
                    <a:lnTo>
                      <a:pt x="64448" y="0"/>
                    </a:lnTo>
                    <a:lnTo>
                      <a:pt x="114992" y="0"/>
                    </a:lnTo>
                    <a:lnTo>
                      <a:pt x="127645" y="0"/>
                    </a:lnTo>
                    <a:lnTo>
                      <a:pt x="128827" y="0"/>
                    </a:lnTo>
                    <a:lnTo>
                      <a:pt x="128827" y="3198"/>
                    </a:lnTo>
                    <a:lnTo>
                      <a:pt x="128827" y="15851"/>
                    </a:lnTo>
                    <a:close/>
                  </a:path>
                </a:pathLst>
              </a:custGeom>
              <a:solidFill>
                <a:srgbClr val="9CC2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40"/>
              <p:cNvSpPr/>
              <p:nvPr/>
            </p:nvSpPr>
            <p:spPr>
              <a:xfrm>
                <a:off x="3027457" y="1664495"/>
                <a:ext cx="275312" cy="346991"/>
              </a:xfrm>
              <a:custGeom>
                <a:avLst/>
                <a:gdLst/>
                <a:ahLst/>
                <a:cxnLst/>
                <a:rect l="l" t="t" r="r" b="b"/>
                <a:pathLst>
                  <a:path w="275312" h="346991" extrusionOk="0">
                    <a:moveTo>
                      <a:pt x="29756" y="156080"/>
                    </a:moveTo>
                    <a:lnTo>
                      <a:pt x="29756" y="169081"/>
                    </a:lnTo>
                    <a:lnTo>
                      <a:pt x="234016" y="169081"/>
                    </a:lnTo>
                    <a:lnTo>
                      <a:pt x="234016" y="156080"/>
                    </a:lnTo>
                    <a:lnTo>
                      <a:pt x="29756" y="156080"/>
                    </a:lnTo>
                    <a:close/>
                    <a:moveTo>
                      <a:pt x="234016" y="100322"/>
                    </a:moveTo>
                    <a:lnTo>
                      <a:pt x="29756" y="100322"/>
                    </a:lnTo>
                    <a:lnTo>
                      <a:pt x="29756" y="113323"/>
                    </a:lnTo>
                    <a:lnTo>
                      <a:pt x="234016" y="113323"/>
                    </a:lnTo>
                    <a:lnTo>
                      <a:pt x="234016" y="100322"/>
                    </a:lnTo>
                    <a:close/>
                    <a:moveTo>
                      <a:pt x="29756" y="183890"/>
                    </a:moveTo>
                    <a:lnTo>
                      <a:pt x="29756" y="196890"/>
                    </a:lnTo>
                    <a:lnTo>
                      <a:pt x="234016" y="196890"/>
                    </a:lnTo>
                    <a:lnTo>
                      <a:pt x="234016" y="183890"/>
                    </a:lnTo>
                    <a:lnTo>
                      <a:pt x="29756" y="183890"/>
                    </a:lnTo>
                    <a:close/>
                    <a:moveTo>
                      <a:pt x="234016" y="128201"/>
                    </a:moveTo>
                    <a:lnTo>
                      <a:pt x="29756" y="128201"/>
                    </a:lnTo>
                    <a:lnTo>
                      <a:pt x="29756" y="141202"/>
                    </a:lnTo>
                    <a:lnTo>
                      <a:pt x="234016" y="141202"/>
                    </a:lnTo>
                    <a:lnTo>
                      <a:pt x="234016" y="128201"/>
                    </a:lnTo>
                    <a:close/>
                    <a:moveTo>
                      <a:pt x="275313" y="0"/>
                    </a:moveTo>
                    <a:lnTo>
                      <a:pt x="275313" y="346992"/>
                    </a:lnTo>
                    <a:lnTo>
                      <a:pt x="0" y="346992"/>
                    </a:lnTo>
                    <a:lnTo>
                      <a:pt x="0" y="0"/>
                    </a:lnTo>
                    <a:lnTo>
                      <a:pt x="275313" y="0"/>
                    </a:lnTo>
                    <a:close/>
                    <a:moveTo>
                      <a:pt x="234850" y="309796"/>
                    </a:moveTo>
                    <a:lnTo>
                      <a:pt x="234850" y="296796"/>
                    </a:lnTo>
                    <a:lnTo>
                      <a:pt x="30590" y="296796"/>
                    </a:lnTo>
                    <a:lnTo>
                      <a:pt x="30590" y="309796"/>
                    </a:lnTo>
                    <a:lnTo>
                      <a:pt x="234850" y="309796"/>
                    </a:lnTo>
                    <a:close/>
                    <a:moveTo>
                      <a:pt x="234850" y="281918"/>
                    </a:moveTo>
                    <a:lnTo>
                      <a:pt x="234850" y="268917"/>
                    </a:lnTo>
                    <a:lnTo>
                      <a:pt x="30590" y="268917"/>
                    </a:lnTo>
                    <a:lnTo>
                      <a:pt x="30590" y="281918"/>
                    </a:lnTo>
                    <a:lnTo>
                      <a:pt x="234850" y="281918"/>
                    </a:lnTo>
                    <a:close/>
                    <a:moveTo>
                      <a:pt x="234850" y="254039"/>
                    </a:moveTo>
                    <a:lnTo>
                      <a:pt x="234850" y="241038"/>
                    </a:lnTo>
                    <a:lnTo>
                      <a:pt x="30590" y="241038"/>
                    </a:lnTo>
                    <a:lnTo>
                      <a:pt x="30590" y="254039"/>
                    </a:lnTo>
                    <a:lnTo>
                      <a:pt x="234850" y="254039"/>
                    </a:lnTo>
                    <a:close/>
                    <a:moveTo>
                      <a:pt x="234850" y="226160"/>
                    </a:moveTo>
                    <a:lnTo>
                      <a:pt x="234850" y="213159"/>
                    </a:lnTo>
                    <a:lnTo>
                      <a:pt x="30590" y="213159"/>
                    </a:lnTo>
                    <a:lnTo>
                      <a:pt x="30590" y="226160"/>
                    </a:lnTo>
                    <a:lnTo>
                      <a:pt x="234850" y="226160"/>
                    </a:lnTo>
                    <a:close/>
                    <a:moveTo>
                      <a:pt x="130009" y="80091"/>
                    </a:moveTo>
                    <a:lnTo>
                      <a:pt x="130009" y="67090"/>
                    </a:lnTo>
                    <a:lnTo>
                      <a:pt x="29756" y="67090"/>
                    </a:lnTo>
                    <a:lnTo>
                      <a:pt x="29756" y="80091"/>
                    </a:lnTo>
                    <a:lnTo>
                      <a:pt x="130009" y="80091"/>
                    </a:lnTo>
                    <a:close/>
                    <a:moveTo>
                      <a:pt x="130009" y="51517"/>
                    </a:moveTo>
                    <a:lnTo>
                      <a:pt x="130009" y="38516"/>
                    </a:lnTo>
                    <a:lnTo>
                      <a:pt x="29756" y="38516"/>
                    </a:lnTo>
                    <a:lnTo>
                      <a:pt x="29756" y="51517"/>
                    </a:lnTo>
                    <a:lnTo>
                      <a:pt x="130009" y="51517"/>
                    </a:lnTo>
                    <a:close/>
                  </a:path>
                </a:pathLst>
              </a:custGeom>
              <a:solidFill>
                <a:srgbClr val="9CC2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40"/>
              <p:cNvSpPr/>
              <p:nvPr/>
            </p:nvSpPr>
            <p:spPr>
              <a:xfrm>
                <a:off x="2937176" y="2093942"/>
                <a:ext cx="730215" cy="132650"/>
              </a:xfrm>
              <a:custGeom>
                <a:avLst/>
                <a:gdLst/>
                <a:ahLst/>
                <a:cxnLst/>
                <a:rect l="l" t="t" r="r" b="b"/>
                <a:pathLst>
                  <a:path w="730215" h="132650" extrusionOk="0">
                    <a:moveTo>
                      <a:pt x="281193" y="73347"/>
                    </a:moveTo>
                    <a:cubicBezTo>
                      <a:pt x="278551" y="76476"/>
                      <a:pt x="276674" y="80300"/>
                      <a:pt x="275979" y="84401"/>
                    </a:cubicBezTo>
                    <a:cubicBezTo>
                      <a:pt x="275562" y="86418"/>
                      <a:pt x="275562" y="88573"/>
                      <a:pt x="275562" y="90589"/>
                    </a:cubicBezTo>
                    <a:lnTo>
                      <a:pt x="275562" y="93718"/>
                    </a:lnTo>
                    <a:lnTo>
                      <a:pt x="275562" y="106371"/>
                    </a:lnTo>
                    <a:lnTo>
                      <a:pt x="275562" y="132651"/>
                    </a:lnTo>
                    <a:cubicBezTo>
                      <a:pt x="218552" y="132651"/>
                      <a:pt x="92228" y="132651"/>
                      <a:pt x="50792" y="132651"/>
                    </a:cubicBezTo>
                    <a:cubicBezTo>
                      <a:pt x="-3297" y="132651"/>
                      <a:pt x="40" y="96290"/>
                      <a:pt x="40" y="96290"/>
                    </a:cubicBezTo>
                    <a:lnTo>
                      <a:pt x="40" y="68481"/>
                    </a:lnTo>
                    <a:lnTo>
                      <a:pt x="50792" y="0"/>
                    </a:lnTo>
                    <a:lnTo>
                      <a:pt x="364621" y="0"/>
                    </a:lnTo>
                    <a:lnTo>
                      <a:pt x="365664" y="0"/>
                    </a:lnTo>
                    <a:lnTo>
                      <a:pt x="679423" y="0"/>
                    </a:lnTo>
                    <a:lnTo>
                      <a:pt x="730175" y="68481"/>
                    </a:lnTo>
                    <a:lnTo>
                      <a:pt x="730175" y="96290"/>
                    </a:lnTo>
                    <a:cubicBezTo>
                      <a:pt x="730175" y="96290"/>
                      <a:pt x="733512" y="132651"/>
                      <a:pt x="679423" y="132651"/>
                    </a:cubicBezTo>
                    <a:cubicBezTo>
                      <a:pt x="638265" y="132651"/>
                      <a:pt x="513123" y="132651"/>
                      <a:pt x="455766" y="132651"/>
                    </a:cubicBezTo>
                    <a:lnTo>
                      <a:pt x="455766" y="106371"/>
                    </a:lnTo>
                    <a:lnTo>
                      <a:pt x="455766" y="93718"/>
                    </a:lnTo>
                    <a:lnTo>
                      <a:pt x="455766" y="90589"/>
                    </a:lnTo>
                    <a:cubicBezTo>
                      <a:pt x="455697" y="88573"/>
                      <a:pt x="455766" y="86418"/>
                      <a:pt x="455280" y="84401"/>
                    </a:cubicBezTo>
                    <a:cubicBezTo>
                      <a:pt x="454515" y="80300"/>
                      <a:pt x="452707" y="76476"/>
                      <a:pt x="449996" y="73347"/>
                    </a:cubicBezTo>
                    <a:cubicBezTo>
                      <a:pt x="447354" y="70219"/>
                      <a:pt x="443878" y="67785"/>
                      <a:pt x="439985" y="66325"/>
                    </a:cubicBezTo>
                    <a:cubicBezTo>
                      <a:pt x="438038" y="65630"/>
                      <a:pt x="436022" y="65143"/>
                      <a:pt x="433936" y="65004"/>
                    </a:cubicBezTo>
                    <a:cubicBezTo>
                      <a:pt x="432893" y="64865"/>
                      <a:pt x="431850" y="64935"/>
                      <a:pt x="430807" y="64865"/>
                    </a:cubicBezTo>
                    <a:lnTo>
                      <a:pt x="428861" y="64865"/>
                    </a:lnTo>
                    <a:lnTo>
                      <a:pt x="416208" y="64865"/>
                    </a:lnTo>
                    <a:lnTo>
                      <a:pt x="365664" y="64865"/>
                    </a:lnTo>
                    <a:lnTo>
                      <a:pt x="315051" y="64865"/>
                    </a:lnTo>
                    <a:lnTo>
                      <a:pt x="302398" y="64865"/>
                    </a:lnTo>
                    <a:lnTo>
                      <a:pt x="300451" y="64865"/>
                    </a:lnTo>
                    <a:cubicBezTo>
                      <a:pt x="299408" y="64935"/>
                      <a:pt x="298365" y="64865"/>
                      <a:pt x="297322" y="65004"/>
                    </a:cubicBezTo>
                    <a:cubicBezTo>
                      <a:pt x="295237" y="65213"/>
                      <a:pt x="293221" y="65700"/>
                      <a:pt x="291274" y="66395"/>
                    </a:cubicBezTo>
                    <a:cubicBezTo>
                      <a:pt x="287311" y="67785"/>
                      <a:pt x="283835" y="70219"/>
                      <a:pt x="281193" y="73347"/>
                    </a:cubicBezTo>
                    <a:close/>
                  </a:path>
                </a:pathLst>
              </a:custGeom>
              <a:solidFill>
                <a:srgbClr val="9CC2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3" name="Google Shape;303;p40"/>
            <p:cNvGrpSpPr/>
            <p:nvPr/>
          </p:nvGrpSpPr>
          <p:grpSpPr>
            <a:xfrm>
              <a:off x="7051467" y="5602096"/>
              <a:ext cx="1110583" cy="913572"/>
              <a:chOff x="3145218" y="3587196"/>
              <a:chExt cx="874262" cy="720119"/>
            </a:xfrm>
          </p:grpSpPr>
          <p:sp>
            <p:nvSpPr>
              <p:cNvPr id="304" name="Google Shape;304;p40"/>
              <p:cNvSpPr/>
              <p:nvPr/>
            </p:nvSpPr>
            <p:spPr>
              <a:xfrm>
                <a:off x="3145218" y="4148471"/>
                <a:ext cx="874262" cy="158764"/>
              </a:xfrm>
              <a:custGeom>
                <a:avLst/>
                <a:gdLst/>
                <a:ahLst/>
                <a:cxnLst/>
                <a:rect l="l" t="t" r="r" b="b"/>
                <a:pathLst>
                  <a:path w="874262" h="158764" extrusionOk="0">
                    <a:moveTo>
                      <a:pt x="874211" y="115232"/>
                    </a:moveTo>
                    <a:cubicBezTo>
                      <a:pt x="874211" y="115232"/>
                      <a:pt x="878292" y="158764"/>
                      <a:pt x="813474" y="158764"/>
                    </a:cubicBezTo>
                    <a:cubicBezTo>
                      <a:pt x="764180" y="158764"/>
                      <a:pt x="614379" y="158764"/>
                      <a:pt x="545640" y="158764"/>
                    </a:cubicBezTo>
                    <a:lnTo>
                      <a:pt x="545640" y="127235"/>
                    </a:lnTo>
                    <a:lnTo>
                      <a:pt x="545640" y="112031"/>
                    </a:lnTo>
                    <a:lnTo>
                      <a:pt x="545640" y="108270"/>
                    </a:lnTo>
                    <a:cubicBezTo>
                      <a:pt x="545640" y="105869"/>
                      <a:pt x="545640" y="103229"/>
                      <a:pt x="545160" y="100828"/>
                    </a:cubicBezTo>
                    <a:cubicBezTo>
                      <a:pt x="544199" y="95947"/>
                      <a:pt x="542039" y="91385"/>
                      <a:pt x="538838" y="87624"/>
                    </a:cubicBezTo>
                    <a:cubicBezTo>
                      <a:pt x="535637" y="83863"/>
                      <a:pt x="531476" y="80902"/>
                      <a:pt x="526835" y="79302"/>
                    </a:cubicBezTo>
                    <a:cubicBezTo>
                      <a:pt x="524514" y="78502"/>
                      <a:pt x="522113" y="77862"/>
                      <a:pt x="519553" y="77702"/>
                    </a:cubicBezTo>
                    <a:cubicBezTo>
                      <a:pt x="518352" y="77542"/>
                      <a:pt x="517072" y="77622"/>
                      <a:pt x="515792" y="77542"/>
                    </a:cubicBezTo>
                    <a:lnTo>
                      <a:pt x="513471" y="77542"/>
                    </a:lnTo>
                    <a:lnTo>
                      <a:pt x="498347" y="77542"/>
                    </a:lnTo>
                    <a:lnTo>
                      <a:pt x="437770" y="77542"/>
                    </a:lnTo>
                    <a:lnTo>
                      <a:pt x="377193" y="77542"/>
                    </a:lnTo>
                    <a:lnTo>
                      <a:pt x="362069" y="77542"/>
                    </a:lnTo>
                    <a:lnTo>
                      <a:pt x="359748" y="77542"/>
                    </a:lnTo>
                    <a:cubicBezTo>
                      <a:pt x="358548" y="77622"/>
                      <a:pt x="357268" y="77542"/>
                      <a:pt x="355987" y="77622"/>
                    </a:cubicBezTo>
                    <a:cubicBezTo>
                      <a:pt x="353507" y="77862"/>
                      <a:pt x="351026" y="78422"/>
                      <a:pt x="348705" y="79302"/>
                    </a:cubicBezTo>
                    <a:cubicBezTo>
                      <a:pt x="344064" y="80983"/>
                      <a:pt x="339903" y="83863"/>
                      <a:pt x="336702" y="87624"/>
                    </a:cubicBezTo>
                    <a:cubicBezTo>
                      <a:pt x="333501" y="91385"/>
                      <a:pt x="331260" y="95947"/>
                      <a:pt x="330380" y="100828"/>
                    </a:cubicBezTo>
                    <a:cubicBezTo>
                      <a:pt x="329900" y="103229"/>
                      <a:pt x="329900" y="105869"/>
                      <a:pt x="329820" y="108270"/>
                    </a:cubicBezTo>
                    <a:lnTo>
                      <a:pt x="329820" y="112031"/>
                    </a:lnTo>
                    <a:lnTo>
                      <a:pt x="329820" y="127235"/>
                    </a:lnTo>
                    <a:lnTo>
                      <a:pt x="329820" y="158764"/>
                    </a:lnTo>
                    <a:cubicBezTo>
                      <a:pt x="261641" y="158764"/>
                      <a:pt x="110319" y="158764"/>
                      <a:pt x="60785" y="158764"/>
                    </a:cubicBezTo>
                    <a:cubicBezTo>
                      <a:pt x="-3953" y="158764"/>
                      <a:pt x="48" y="115232"/>
                      <a:pt x="48" y="115232"/>
                    </a:cubicBezTo>
                    <a:lnTo>
                      <a:pt x="48" y="81943"/>
                    </a:lnTo>
                    <a:lnTo>
                      <a:pt x="60785" y="0"/>
                    </a:lnTo>
                    <a:lnTo>
                      <a:pt x="436490" y="0"/>
                    </a:lnTo>
                    <a:lnTo>
                      <a:pt x="437690" y="0"/>
                    </a:lnTo>
                    <a:lnTo>
                      <a:pt x="813394" y="0"/>
                    </a:lnTo>
                    <a:lnTo>
                      <a:pt x="874131" y="82023"/>
                    </a:lnTo>
                    <a:lnTo>
                      <a:pt x="874131" y="115232"/>
                    </a:ln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40"/>
              <p:cNvSpPr/>
              <p:nvPr/>
            </p:nvSpPr>
            <p:spPr>
              <a:xfrm>
                <a:off x="3207283" y="3587196"/>
                <a:ext cx="751408" cy="548552"/>
              </a:xfrm>
              <a:custGeom>
                <a:avLst/>
                <a:gdLst/>
                <a:ahLst/>
                <a:cxnLst/>
                <a:rect l="l" t="t" r="r" b="b"/>
                <a:pathLst>
                  <a:path w="751408" h="548552" extrusionOk="0">
                    <a:moveTo>
                      <a:pt x="751409" y="25447"/>
                    </a:moveTo>
                    <a:lnTo>
                      <a:pt x="751409" y="523105"/>
                    </a:lnTo>
                    <a:cubicBezTo>
                      <a:pt x="751409" y="537109"/>
                      <a:pt x="740446" y="548552"/>
                      <a:pt x="727082" y="548552"/>
                    </a:cubicBezTo>
                    <a:lnTo>
                      <a:pt x="24327" y="548552"/>
                    </a:lnTo>
                    <a:cubicBezTo>
                      <a:pt x="10883" y="548552"/>
                      <a:pt x="0" y="537109"/>
                      <a:pt x="0" y="523105"/>
                    </a:cubicBezTo>
                    <a:lnTo>
                      <a:pt x="0" y="25447"/>
                    </a:lnTo>
                    <a:cubicBezTo>
                      <a:pt x="-80" y="11363"/>
                      <a:pt x="10883" y="0"/>
                      <a:pt x="24327" y="0"/>
                    </a:cubicBezTo>
                    <a:lnTo>
                      <a:pt x="727082" y="0"/>
                    </a:lnTo>
                    <a:cubicBezTo>
                      <a:pt x="740446" y="0"/>
                      <a:pt x="751409" y="11363"/>
                      <a:pt x="751409" y="25447"/>
                    </a:cubicBezTo>
                    <a:close/>
                    <a:moveTo>
                      <a:pt x="727562" y="487015"/>
                    </a:moveTo>
                    <a:lnTo>
                      <a:pt x="727562" y="20806"/>
                    </a:lnTo>
                    <a:lnTo>
                      <a:pt x="21286" y="20806"/>
                    </a:lnTo>
                    <a:lnTo>
                      <a:pt x="21286" y="487015"/>
                    </a:lnTo>
                    <a:lnTo>
                      <a:pt x="727562" y="487015"/>
                    </a:ln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40"/>
              <p:cNvSpPr/>
              <p:nvPr/>
            </p:nvSpPr>
            <p:spPr>
              <a:xfrm>
                <a:off x="3651007" y="3875356"/>
                <a:ext cx="262072" cy="41451"/>
              </a:xfrm>
              <a:custGeom>
                <a:avLst/>
                <a:gdLst/>
                <a:ahLst/>
                <a:cxnLst/>
                <a:rect l="l" t="t" r="r" b="b"/>
                <a:pathLst>
                  <a:path w="262072" h="41451" extrusionOk="0">
                    <a:moveTo>
                      <a:pt x="220701" y="15444"/>
                    </a:moveTo>
                    <a:lnTo>
                      <a:pt x="220701" y="0"/>
                    </a:lnTo>
                    <a:lnTo>
                      <a:pt x="262073" y="0"/>
                    </a:lnTo>
                    <a:lnTo>
                      <a:pt x="262073" y="41452"/>
                    </a:lnTo>
                    <a:lnTo>
                      <a:pt x="220701" y="41452"/>
                    </a:lnTo>
                    <a:lnTo>
                      <a:pt x="220701" y="27208"/>
                    </a:lnTo>
                    <a:lnTo>
                      <a:pt x="0" y="27208"/>
                    </a:lnTo>
                    <a:lnTo>
                      <a:pt x="0" y="15444"/>
                    </a:ln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40"/>
              <p:cNvSpPr/>
              <p:nvPr/>
            </p:nvSpPr>
            <p:spPr>
              <a:xfrm>
                <a:off x="3651007" y="3820380"/>
                <a:ext cx="262072" cy="41451"/>
              </a:xfrm>
              <a:custGeom>
                <a:avLst/>
                <a:gdLst/>
                <a:ahLst/>
                <a:cxnLst/>
                <a:rect l="l" t="t" r="r" b="b"/>
                <a:pathLst>
                  <a:path w="262072" h="41451" extrusionOk="0">
                    <a:moveTo>
                      <a:pt x="220701" y="16084"/>
                    </a:moveTo>
                    <a:lnTo>
                      <a:pt x="220701" y="0"/>
                    </a:lnTo>
                    <a:lnTo>
                      <a:pt x="262073" y="0"/>
                    </a:lnTo>
                    <a:lnTo>
                      <a:pt x="262073" y="41452"/>
                    </a:lnTo>
                    <a:lnTo>
                      <a:pt x="220701" y="41452"/>
                    </a:lnTo>
                    <a:lnTo>
                      <a:pt x="220701" y="27848"/>
                    </a:lnTo>
                    <a:lnTo>
                      <a:pt x="0" y="27848"/>
                    </a:lnTo>
                    <a:lnTo>
                      <a:pt x="0" y="16084"/>
                    </a:ln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40"/>
              <p:cNvSpPr/>
              <p:nvPr/>
            </p:nvSpPr>
            <p:spPr>
              <a:xfrm>
                <a:off x="3646926" y="3708269"/>
                <a:ext cx="266153" cy="121153"/>
              </a:xfrm>
              <a:custGeom>
                <a:avLst/>
                <a:gdLst/>
                <a:ahLst/>
                <a:cxnLst/>
                <a:rect l="l" t="t" r="r" b="b"/>
                <a:pathLst>
                  <a:path w="266153" h="121153" extrusionOk="0">
                    <a:moveTo>
                      <a:pt x="224782" y="14084"/>
                    </a:moveTo>
                    <a:lnTo>
                      <a:pt x="224782" y="0"/>
                    </a:lnTo>
                    <a:lnTo>
                      <a:pt x="266154" y="0"/>
                    </a:lnTo>
                    <a:lnTo>
                      <a:pt x="266154" y="41452"/>
                    </a:lnTo>
                    <a:lnTo>
                      <a:pt x="224782" y="41452"/>
                    </a:lnTo>
                    <a:lnTo>
                      <a:pt x="224782" y="25847"/>
                    </a:lnTo>
                    <a:lnTo>
                      <a:pt x="110751" y="25847"/>
                    </a:lnTo>
                    <a:lnTo>
                      <a:pt x="8082" y="121154"/>
                    </a:lnTo>
                    <a:lnTo>
                      <a:pt x="0" y="112591"/>
                    </a:lnTo>
                    <a:lnTo>
                      <a:pt x="106109" y="14084"/>
                    </a:ln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40"/>
              <p:cNvSpPr/>
              <p:nvPr/>
            </p:nvSpPr>
            <p:spPr>
              <a:xfrm>
                <a:off x="3505847" y="4256741"/>
                <a:ext cx="154282" cy="50574"/>
              </a:xfrm>
              <a:custGeom>
                <a:avLst/>
                <a:gdLst/>
                <a:ahLst/>
                <a:cxnLst/>
                <a:rect l="l" t="t" r="r" b="b"/>
                <a:pathLst>
                  <a:path w="154282" h="50574" extrusionOk="0">
                    <a:moveTo>
                      <a:pt x="154283" y="19045"/>
                    </a:moveTo>
                    <a:lnTo>
                      <a:pt x="154283" y="50574"/>
                    </a:lnTo>
                    <a:cubicBezTo>
                      <a:pt x="151402" y="50574"/>
                      <a:pt x="149802" y="50574"/>
                      <a:pt x="149802" y="50574"/>
                    </a:cubicBezTo>
                    <a:lnTo>
                      <a:pt x="3201" y="50574"/>
                    </a:lnTo>
                    <a:cubicBezTo>
                      <a:pt x="3201" y="50574"/>
                      <a:pt x="2081" y="50574"/>
                      <a:pt x="0" y="50574"/>
                    </a:cubicBezTo>
                    <a:lnTo>
                      <a:pt x="0" y="19045"/>
                    </a:lnTo>
                    <a:lnTo>
                      <a:pt x="0" y="3841"/>
                    </a:lnTo>
                    <a:lnTo>
                      <a:pt x="0" y="0"/>
                    </a:lnTo>
                    <a:lnTo>
                      <a:pt x="1360" y="0"/>
                    </a:lnTo>
                    <a:lnTo>
                      <a:pt x="16485" y="0"/>
                    </a:lnTo>
                    <a:lnTo>
                      <a:pt x="77061" y="0"/>
                    </a:lnTo>
                    <a:lnTo>
                      <a:pt x="137638" y="0"/>
                    </a:lnTo>
                    <a:lnTo>
                      <a:pt x="152762" y="0"/>
                    </a:lnTo>
                    <a:lnTo>
                      <a:pt x="154203" y="0"/>
                    </a:lnTo>
                    <a:lnTo>
                      <a:pt x="154203" y="3841"/>
                    </a:lnTo>
                    <a:lnTo>
                      <a:pt x="154203" y="19045"/>
                    </a:ln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40"/>
              <p:cNvSpPr/>
              <p:nvPr/>
            </p:nvSpPr>
            <p:spPr>
              <a:xfrm>
                <a:off x="3512088" y="3836545"/>
                <a:ext cx="166206" cy="193013"/>
              </a:xfrm>
              <a:custGeom>
                <a:avLst/>
                <a:gdLst/>
                <a:ahLst/>
                <a:cxnLst/>
                <a:rect l="l" t="t" r="r" b="b"/>
                <a:pathLst>
                  <a:path w="166206" h="193013" extrusionOk="0">
                    <a:moveTo>
                      <a:pt x="107310" y="65938"/>
                    </a:moveTo>
                    <a:cubicBezTo>
                      <a:pt x="140199" y="68419"/>
                      <a:pt x="166206" y="95787"/>
                      <a:pt x="166206" y="129396"/>
                    </a:cubicBezTo>
                    <a:cubicBezTo>
                      <a:pt x="166206" y="164526"/>
                      <a:pt x="137718" y="193014"/>
                      <a:pt x="102508" y="193014"/>
                    </a:cubicBezTo>
                    <a:cubicBezTo>
                      <a:pt x="69139" y="193014"/>
                      <a:pt x="41772" y="167246"/>
                      <a:pt x="39131" y="134517"/>
                    </a:cubicBezTo>
                    <a:lnTo>
                      <a:pt x="37530" y="134197"/>
                    </a:lnTo>
                    <a:lnTo>
                      <a:pt x="38891" y="126915"/>
                    </a:lnTo>
                    <a:cubicBezTo>
                      <a:pt x="39531" y="108750"/>
                      <a:pt x="47853" y="92506"/>
                      <a:pt x="60657" y="81383"/>
                    </a:cubicBezTo>
                    <a:lnTo>
                      <a:pt x="0" y="4561"/>
                    </a:lnTo>
                    <a:lnTo>
                      <a:pt x="5762" y="0"/>
                    </a:lnTo>
                    <a:lnTo>
                      <a:pt x="66498" y="76821"/>
                    </a:lnTo>
                    <a:cubicBezTo>
                      <a:pt x="76021" y="70340"/>
                      <a:pt x="87384" y="66338"/>
                      <a:pt x="99708" y="65858"/>
                    </a:cubicBezTo>
                    <a:lnTo>
                      <a:pt x="107070" y="65058"/>
                    </a:lnTo>
                    <a:lnTo>
                      <a:pt x="107310" y="65938"/>
                    </a:ln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40"/>
              <p:cNvSpPr/>
              <p:nvPr/>
            </p:nvSpPr>
            <p:spPr>
              <a:xfrm>
                <a:off x="3514889" y="3700587"/>
                <a:ext cx="116192" cy="201896"/>
              </a:xfrm>
              <a:custGeom>
                <a:avLst/>
                <a:gdLst/>
                <a:ahLst/>
                <a:cxnLst/>
                <a:rect l="l" t="t" r="r" b="b"/>
                <a:pathLst>
                  <a:path w="116192" h="201896" extrusionOk="0">
                    <a:moveTo>
                      <a:pt x="5041" y="110351"/>
                    </a:moveTo>
                    <a:lnTo>
                      <a:pt x="0" y="104909"/>
                    </a:lnTo>
                    <a:lnTo>
                      <a:pt x="55615" y="53375"/>
                    </a:lnTo>
                    <a:cubicBezTo>
                      <a:pt x="52254" y="48734"/>
                      <a:pt x="49934" y="43212"/>
                      <a:pt x="49294" y="37210"/>
                    </a:cubicBezTo>
                    <a:lnTo>
                      <a:pt x="49294" y="29848"/>
                    </a:lnTo>
                    <a:cubicBezTo>
                      <a:pt x="51134" y="13044"/>
                      <a:pt x="65378" y="0"/>
                      <a:pt x="82663" y="0"/>
                    </a:cubicBezTo>
                    <a:cubicBezTo>
                      <a:pt x="101148" y="0"/>
                      <a:pt x="116192" y="14964"/>
                      <a:pt x="116192" y="33529"/>
                    </a:cubicBezTo>
                    <a:cubicBezTo>
                      <a:pt x="116192" y="49614"/>
                      <a:pt x="104909" y="62897"/>
                      <a:pt x="89945" y="66258"/>
                    </a:cubicBezTo>
                    <a:lnTo>
                      <a:pt x="104509" y="201096"/>
                    </a:lnTo>
                    <a:lnTo>
                      <a:pt x="97147" y="201896"/>
                    </a:lnTo>
                    <a:lnTo>
                      <a:pt x="82423" y="67059"/>
                    </a:lnTo>
                    <a:cubicBezTo>
                      <a:pt x="74101" y="66979"/>
                      <a:pt x="66498" y="63938"/>
                      <a:pt x="60657" y="58896"/>
                    </a:cubicBezTo>
                    <a:lnTo>
                      <a:pt x="5041" y="110351"/>
                    </a:ln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40"/>
              <p:cNvSpPr/>
              <p:nvPr/>
            </p:nvSpPr>
            <p:spPr>
              <a:xfrm>
                <a:off x="3311393" y="3800295"/>
                <a:ext cx="239666" cy="170527"/>
              </a:xfrm>
              <a:custGeom>
                <a:avLst/>
                <a:gdLst/>
                <a:ahLst/>
                <a:cxnLst/>
                <a:rect l="l" t="t" r="r" b="b"/>
                <a:pathLst>
                  <a:path w="239666" h="170527" extrusionOk="0">
                    <a:moveTo>
                      <a:pt x="96107" y="135398"/>
                    </a:moveTo>
                    <a:lnTo>
                      <a:pt x="239667" y="163245"/>
                    </a:lnTo>
                    <a:lnTo>
                      <a:pt x="238306" y="170527"/>
                    </a:lnTo>
                    <a:lnTo>
                      <a:pt x="93066" y="142360"/>
                    </a:lnTo>
                    <a:cubicBezTo>
                      <a:pt x="84744" y="157804"/>
                      <a:pt x="68339" y="168287"/>
                      <a:pt x="49534" y="168287"/>
                    </a:cubicBezTo>
                    <a:cubicBezTo>
                      <a:pt x="22166" y="168287"/>
                      <a:pt x="0" y="146121"/>
                      <a:pt x="0" y="118833"/>
                    </a:cubicBezTo>
                    <a:cubicBezTo>
                      <a:pt x="0" y="98027"/>
                      <a:pt x="12804" y="80182"/>
                      <a:pt x="31049" y="72900"/>
                    </a:cubicBezTo>
                    <a:lnTo>
                      <a:pt x="31049" y="0"/>
                    </a:lnTo>
                    <a:lnTo>
                      <a:pt x="38491" y="0"/>
                    </a:lnTo>
                    <a:lnTo>
                      <a:pt x="38491" y="70580"/>
                    </a:lnTo>
                    <a:cubicBezTo>
                      <a:pt x="42092" y="69779"/>
                      <a:pt x="45773" y="69379"/>
                      <a:pt x="49534" y="69379"/>
                    </a:cubicBezTo>
                    <a:cubicBezTo>
                      <a:pt x="64178" y="69379"/>
                      <a:pt x="77381" y="75701"/>
                      <a:pt x="86424" y="85864"/>
                    </a:cubicBezTo>
                    <a:lnTo>
                      <a:pt x="171328" y="30488"/>
                    </a:lnTo>
                    <a:lnTo>
                      <a:pt x="175409" y="36650"/>
                    </a:lnTo>
                    <a:lnTo>
                      <a:pt x="90985" y="91705"/>
                    </a:lnTo>
                    <a:cubicBezTo>
                      <a:pt x="96027" y="99468"/>
                      <a:pt x="99067" y="108750"/>
                      <a:pt x="99067" y="118833"/>
                    </a:cubicBezTo>
                    <a:cubicBezTo>
                      <a:pt x="98907" y="124595"/>
                      <a:pt x="97867" y="130196"/>
                      <a:pt x="96107" y="135398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40"/>
              <p:cNvSpPr/>
              <p:nvPr/>
            </p:nvSpPr>
            <p:spPr>
              <a:xfrm>
                <a:off x="3293708" y="3666978"/>
                <a:ext cx="270395" cy="176609"/>
              </a:xfrm>
              <a:custGeom>
                <a:avLst/>
                <a:gdLst/>
                <a:ahLst/>
                <a:cxnLst/>
                <a:rect l="l" t="t" r="r" b="b"/>
                <a:pathLst>
                  <a:path w="270395" h="176609" extrusionOk="0">
                    <a:moveTo>
                      <a:pt x="218461" y="174128"/>
                    </a:moveTo>
                    <a:cubicBezTo>
                      <a:pt x="215420" y="175729"/>
                      <a:pt x="212059" y="176609"/>
                      <a:pt x="208458" y="176609"/>
                    </a:cubicBezTo>
                    <a:cubicBezTo>
                      <a:pt x="202296" y="176609"/>
                      <a:pt x="196855" y="174048"/>
                      <a:pt x="192934" y="169887"/>
                    </a:cubicBezTo>
                    <a:lnTo>
                      <a:pt x="188852" y="163725"/>
                    </a:lnTo>
                    <a:cubicBezTo>
                      <a:pt x="187732" y="161165"/>
                      <a:pt x="187092" y="158284"/>
                      <a:pt x="187092" y="155323"/>
                    </a:cubicBezTo>
                    <a:cubicBezTo>
                      <a:pt x="187092" y="153083"/>
                      <a:pt x="187492" y="151002"/>
                      <a:pt x="188052" y="149001"/>
                    </a:cubicBezTo>
                    <a:lnTo>
                      <a:pt x="116992" y="111791"/>
                    </a:lnTo>
                    <a:cubicBezTo>
                      <a:pt x="104669" y="125475"/>
                      <a:pt x="86904" y="134117"/>
                      <a:pt x="67059" y="134117"/>
                    </a:cubicBezTo>
                    <a:cubicBezTo>
                      <a:pt x="63298" y="134117"/>
                      <a:pt x="59617" y="133797"/>
                      <a:pt x="56016" y="133237"/>
                    </a:cubicBezTo>
                    <a:lnTo>
                      <a:pt x="48573" y="133237"/>
                    </a:lnTo>
                    <a:lnTo>
                      <a:pt x="48573" y="131557"/>
                    </a:lnTo>
                    <a:cubicBezTo>
                      <a:pt x="20486" y="123554"/>
                      <a:pt x="0" y="97707"/>
                      <a:pt x="0" y="67059"/>
                    </a:cubicBezTo>
                    <a:cubicBezTo>
                      <a:pt x="0" y="30008"/>
                      <a:pt x="30008" y="0"/>
                      <a:pt x="67059" y="0"/>
                    </a:cubicBezTo>
                    <a:cubicBezTo>
                      <a:pt x="102829" y="0"/>
                      <a:pt x="132037" y="28008"/>
                      <a:pt x="134037" y="63378"/>
                    </a:cubicBezTo>
                    <a:lnTo>
                      <a:pt x="270395" y="63378"/>
                    </a:lnTo>
                    <a:lnTo>
                      <a:pt x="270395" y="70820"/>
                    </a:lnTo>
                    <a:lnTo>
                      <a:pt x="134037" y="70820"/>
                    </a:lnTo>
                    <a:cubicBezTo>
                      <a:pt x="133317" y="83863"/>
                      <a:pt x="128836" y="95867"/>
                      <a:pt x="121714" y="105949"/>
                    </a:cubicBezTo>
                    <a:lnTo>
                      <a:pt x="191573" y="142440"/>
                    </a:lnTo>
                    <a:cubicBezTo>
                      <a:pt x="195494" y="137398"/>
                      <a:pt x="201576" y="134117"/>
                      <a:pt x="208378" y="134117"/>
                    </a:cubicBezTo>
                    <a:cubicBezTo>
                      <a:pt x="213179" y="134117"/>
                      <a:pt x="217580" y="135718"/>
                      <a:pt x="221181" y="138438"/>
                    </a:cubicBezTo>
                    <a:lnTo>
                      <a:pt x="226223" y="143880"/>
                    </a:lnTo>
                    <a:cubicBezTo>
                      <a:pt x="228303" y="147241"/>
                      <a:pt x="229584" y="151162"/>
                      <a:pt x="229584" y="155323"/>
                    </a:cubicBezTo>
                    <a:cubicBezTo>
                      <a:pt x="229584" y="160765"/>
                      <a:pt x="227503" y="165726"/>
                      <a:pt x="224142" y="169407"/>
                    </a:cubicBezTo>
                    <a:lnTo>
                      <a:pt x="224142" y="169487"/>
                    </a:lnTo>
                    <a:lnTo>
                      <a:pt x="218461" y="174128"/>
                    </a:ln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14" name="Google Shape;314;p40"/>
          <p:cNvSpPr txBox="1"/>
          <p:nvPr/>
        </p:nvSpPr>
        <p:spPr>
          <a:xfrm>
            <a:off x="2909150" y="3197556"/>
            <a:ext cx="2999100" cy="9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Self-paced learning content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40"/>
          <p:cNvSpPr txBox="1"/>
          <p:nvPr/>
        </p:nvSpPr>
        <p:spPr>
          <a:xfrm>
            <a:off x="2576950" y="6416225"/>
            <a:ext cx="3680605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Hands-on exercises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" name="Google Shape;316;p40"/>
          <p:cNvSpPr txBox="1"/>
          <p:nvPr/>
        </p:nvSpPr>
        <p:spPr>
          <a:xfrm>
            <a:off x="10370200" y="3939773"/>
            <a:ext cx="2602500" cy="8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Live virtual classes (LVCs)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solidFill>
                  <a:srgbClr val="3F3F3F"/>
                </a:solidFill>
              </a:rPr>
              <a:t>Program</a:t>
            </a: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>
                <a:solidFill>
                  <a:srgbClr val="3F3F3F"/>
                </a:solidFill>
              </a:rPr>
              <a:t>Features</a:t>
            </a:r>
            <a:endParaRPr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" name="Google Shape;322;p41"/>
          <p:cNvSpPr txBox="1"/>
          <p:nvPr/>
        </p:nvSpPr>
        <p:spPr>
          <a:xfrm>
            <a:off x="9789600" y="4680600"/>
            <a:ext cx="21735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Case studies</a:t>
            </a: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3" name="Google Shape;32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75250" y="3018747"/>
            <a:ext cx="1614607" cy="1614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9740" y="760639"/>
            <a:ext cx="49828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1"/>
          <p:cNvSpPr txBox="1"/>
          <p:nvPr/>
        </p:nvSpPr>
        <p:spPr>
          <a:xfrm>
            <a:off x="3574458" y="4626026"/>
            <a:ext cx="3370642" cy="68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Theoretical concepts</a:t>
            </a: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Google Shape;326;p41"/>
          <p:cNvSpPr txBox="1"/>
          <p:nvPr/>
        </p:nvSpPr>
        <p:spPr>
          <a:xfrm>
            <a:off x="9680250" y="7641339"/>
            <a:ext cx="21735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Projects</a:t>
            </a: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p41"/>
          <p:cNvSpPr txBox="1"/>
          <p:nvPr/>
        </p:nvSpPr>
        <p:spPr>
          <a:xfrm>
            <a:off x="3953113" y="7728423"/>
            <a:ext cx="2613332" cy="49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Integrated labs</a:t>
            </a: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8" name="Google Shape;328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95798" y="6301748"/>
            <a:ext cx="2173500" cy="1016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91226" y="3041770"/>
            <a:ext cx="1137106" cy="146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99857" y="6166726"/>
            <a:ext cx="1319845" cy="131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1"/>
          <p:cNvSpPr/>
          <p:nvPr/>
        </p:nvSpPr>
        <p:spPr>
          <a:xfrm>
            <a:off x="4266375" y="1707028"/>
            <a:ext cx="77232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program contains different features listed below: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>
                <a:solidFill>
                  <a:srgbClr val="3F3F3F"/>
                </a:solidFill>
              </a:rPr>
              <a:t>Program</a:t>
            </a:r>
            <a:r>
              <a:rPr lang="en-US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>
                <a:solidFill>
                  <a:srgbClr val="3F3F3F"/>
                </a:solidFill>
              </a:rPr>
              <a:t>Features</a:t>
            </a:r>
            <a:endParaRPr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p42"/>
          <p:cNvSpPr txBox="1"/>
          <p:nvPr/>
        </p:nvSpPr>
        <p:spPr>
          <a:xfrm>
            <a:off x="1964150" y="2091325"/>
            <a:ext cx="12327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Class sizes are limited to foster maximum interaction.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8" name="Google Shape;33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9740" y="760639"/>
            <a:ext cx="49828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7113" y="3591325"/>
            <a:ext cx="2941774" cy="294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body" idx="1"/>
          </p:nvPr>
        </p:nvSpPr>
        <p:spPr>
          <a:xfrm>
            <a:off x="0" y="4114800"/>
            <a:ext cx="162561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Learning Path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Target Audience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8407" y="760639"/>
            <a:ext cx="4305526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4"/>
          <p:cNvSpPr txBox="1"/>
          <p:nvPr/>
        </p:nvSpPr>
        <p:spPr>
          <a:xfrm>
            <a:off x="9465525" y="4513900"/>
            <a:ext cx="3866400" cy="21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Open Sans"/>
              <a:buChar char="•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Programmers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Open Sans"/>
              <a:buChar char="•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Software developers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Open Sans"/>
              <a:buChar char="•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Analysts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200"/>
              <a:buFont typeface="Open Sans"/>
              <a:buChar char="•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Learning enthusiasts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p44"/>
          <p:cNvSpPr txBox="1"/>
          <p:nvPr/>
        </p:nvSpPr>
        <p:spPr>
          <a:xfrm>
            <a:off x="660100" y="1647850"/>
            <a:ext cx="149358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Anyone who aspires to be a data scientist must have an understanding of programming in any one of the popular languages. The target audience includes: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3" name="Google Shape;353;p44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5516" y="3944019"/>
            <a:ext cx="2925782" cy="292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Applied Machine Learning Expert</a:t>
            </a:r>
            <a:endParaRPr sz="1600" b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0072" y="760639"/>
            <a:ext cx="8962196" cy="3657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45"/>
          <p:cNvCxnSpPr/>
          <p:nvPr/>
        </p:nvCxnSpPr>
        <p:spPr>
          <a:xfrm rot="10800000" flipH="1">
            <a:off x="4314421" y="5242877"/>
            <a:ext cx="7605000" cy="231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pic>
        <p:nvPicPr>
          <p:cNvPr id="361" name="Google Shape;361;p45"/>
          <p:cNvPicPr preferRelativeResize="0"/>
          <p:nvPr/>
        </p:nvPicPr>
        <p:blipFill rotWithShape="1">
          <a:blip r:embed="rId4">
            <a:alphaModFix/>
          </a:blip>
          <a:srcRect l="57083"/>
          <a:stretch/>
        </p:blipFill>
        <p:spPr>
          <a:xfrm>
            <a:off x="5406013" y="6510700"/>
            <a:ext cx="1128175" cy="16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31725" y="5691029"/>
            <a:ext cx="1986650" cy="79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18374" y="5850323"/>
            <a:ext cx="1526186" cy="3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50748" y="6986213"/>
            <a:ext cx="687300" cy="6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38051" y="5689556"/>
            <a:ext cx="1274629" cy="6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/>
          <p:cNvPicPr preferRelativeResize="0"/>
          <p:nvPr/>
        </p:nvPicPr>
        <p:blipFill rotWithShape="1">
          <a:blip r:embed="rId9">
            <a:alphaModFix/>
          </a:blip>
          <a:srcRect t="29025" b="29815"/>
          <a:stretch/>
        </p:blipFill>
        <p:spPr>
          <a:xfrm>
            <a:off x="8861325" y="7015800"/>
            <a:ext cx="1526175" cy="62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5" descr="A close up of a logo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737984" y="3852668"/>
            <a:ext cx="1813357" cy="181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5" descr="A close up of a logo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139066" y="3748484"/>
            <a:ext cx="1813357" cy="181335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5"/>
          <p:cNvSpPr txBox="1"/>
          <p:nvPr/>
        </p:nvSpPr>
        <p:spPr>
          <a:xfrm>
            <a:off x="12063962" y="5672864"/>
            <a:ext cx="4202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Applied Machine Learning Expert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5"/>
          <p:cNvSpPr txBox="1"/>
          <p:nvPr/>
        </p:nvSpPr>
        <p:spPr>
          <a:xfrm>
            <a:off x="269425" y="5652266"/>
            <a:ext cx="4202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Associate Programmer</a:t>
            </a:r>
            <a:endParaRPr sz="1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45"/>
          <p:cNvSpPr txBox="1"/>
          <p:nvPr/>
        </p:nvSpPr>
        <p:spPr>
          <a:xfrm>
            <a:off x="813400" y="1533000"/>
            <a:ext cx="14629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For instance, if an associate programmer who recently graduated as an engineer decides to become an applied machine learning expert, they can do so after completing this program.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2" name="Google Shape;372;p4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975221" y="5713550"/>
            <a:ext cx="1526175" cy="854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6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Course Outline</a:t>
            </a:r>
            <a:endParaRPr sz="28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8" name="Google Shape;378;p46"/>
          <p:cNvCxnSpPr/>
          <p:nvPr/>
        </p:nvCxnSpPr>
        <p:spPr>
          <a:xfrm>
            <a:off x="379417" y="4943627"/>
            <a:ext cx="15880800" cy="15000"/>
          </a:xfrm>
          <a:prstGeom prst="straightConnector1">
            <a:avLst/>
          </a:prstGeom>
          <a:noFill/>
          <a:ln w="9525" cap="flat" cmpd="sng">
            <a:solidFill>
              <a:srgbClr val="323F4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9" name="Google Shape;379;p46"/>
          <p:cNvCxnSpPr/>
          <p:nvPr/>
        </p:nvCxnSpPr>
        <p:spPr>
          <a:xfrm rot="5400000">
            <a:off x="2170771" y="4372159"/>
            <a:ext cx="1129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80" name="Google Shape;380;p46"/>
          <p:cNvSpPr/>
          <p:nvPr/>
        </p:nvSpPr>
        <p:spPr>
          <a:xfrm>
            <a:off x="2114899" y="2549144"/>
            <a:ext cx="1243200" cy="1243500"/>
          </a:xfrm>
          <a:prstGeom prst="arc">
            <a:avLst>
              <a:gd name="adj1" fmla="val 918567"/>
              <a:gd name="adj2" fmla="val 9672644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endParaRPr sz="889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6"/>
          <p:cNvSpPr/>
          <p:nvPr/>
        </p:nvSpPr>
        <p:spPr>
          <a:xfrm>
            <a:off x="2250364" y="2684772"/>
            <a:ext cx="972300" cy="97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Google Shape;382;p46"/>
          <p:cNvSpPr txBox="1"/>
          <p:nvPr/>
        </p:nvSpPr>
        <p:spPr>
          <a:xfrm>
            <a:off x="1085200" y="5193175"/>
            <a:ext cx="3334500" cy="12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Course</a:t>
            </a:r>
            <a:r>
              <a:rPr lang="en-US"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3" name="Google Shape;383;p46"/>
          <p:cNvCxnSpPr/>
          <p:nvPr/>
        </p:nvCxnSpPr>
        <p:spPr>
          <a:xfrm rot="-5400000">
            <a:off x="5737652" y="5508332"/>
            <a:ext cx="1129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84" name="Google Shape;384;p46"/>
          <p:cNvSpPr/>
          <p:nvPr/>
        </p:nvSpPr>
        <p:spPr>
          <a:xfrm rot="10800000" flipH="1">
            <a:off x="5681786" y="6087847"/>
            <a:ext cx="1243200" cy="1243500"/>
          </a:xfrm>
          <a:prstGeom prst="arc">
            <a:avLst>
              <a:gd name="adj1" fmla="val 918567"/>
              <a:gd name="adj2" fmla="val 9672644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endParaRPr sz="889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6"/>
          <p:cNvSpPr/>
          <p:nvPr/>
        </p:nvSpPr>
        <p:spPr>
          <a:xfrm>
            <a:off x="5817248" y="6223408"/>
            <a:ext cx="972300" cy="972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46"/>
          <p:cNvSpPr txBox="1"/>
          <p:nvPr/>
        </p:nvSpPr>
        <p:spPr>
          <a:xfrm>
            <a:off x="4188334" y="3801004"/>
            <a:ext cx="4260000" cy="899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Introduction to Machine Learning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7" name="Google Shape;387;p46"/>
          <p:cNvCxnSpPr/>
          <p:nvPr/>
        </p:nvCxnSpPr>
        <p:spPr>
          <a:xfrm rot="5400000">
            <a:off x="9218469" y="4363018"/>
            <a:ext cx="1129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88" name="Google Shape;388;p46"/>
          <p:cNvSpPr/>
          <p:nvPr/>
        </p:nvSpPr>
        <p:spPr>
          <a:xfrm>
            <a:off x="9162598" y="2540003"/>
            <a:ext cx="1243200" cy="1243500"/>
          </a:xfrm>
          <a:prstGeom prst="arc">
            <a:avLst>
              <a:gd name="adj1" fmla="val 918567"/>
              <a:gd name="adj2" fmla="val 9672644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endParaRPr sz="889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6"/>
          <p:cNvSpPr/>
          <p:nvPr/>
        </p:nvSpPr>
        <p:spPr>
          <a:xfrm>
            <a:off x="9298063" y="2675630"/>
            <a:ext cx="972300" cy="97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0" name="Google Shape;390;p46"/>
          <p:cNvSpPr txBox="1"/>
          <p:nvPr/>
        </p:nvSpPr>
        <p:spPr>
          <a:xfrm>
            <a:off x="8172425" y="5394699"/>
            <a:ext cx="3233400" cy="8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Supervised Learning: Regression and Classification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1" name="Google Shape;391;p46"/>
          <p:cNvCxnSpPr/>
          <p:nvPr/>
        </p:nvCxnSpPr>
        <p:spPr>
          <a:xfrm rot="-5400000">
            <a:off x="12715048" y="5523413"/>
            <a:ext cx="11292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92" name="Google Shape;392;p46"/>
          <p:cNvSpPr/>
          <p:nvPr/>
        </p:nvSpPr>
        <p:spPr>
          <a:xfrm rot="10800000" flipH="1">
            <a:off x="12659180" y="6102928"/>
            <a:ext cx="1243200" cy="1243500"/>
          </a:xfrm>
          <a:prstGeom prst="arc">
            <a:avLst>
              <a:gd name="adj1" fmla="val 918567"/>
              <a:gd name="adj2" fmla="val 9672644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endParaRPr sz="889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6"/>
          <p:cNvSpPr/>
          <p:nvPr/>
        </p:nvSpPr>
        <p:spPr>
          <a:xfrm>
            <a:off x="12794643" y="6238489"/>
            <a:ext cx="972300" cy="97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11382950" y="3896250"/>
            <a:ext cx="38670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Decision Trees and Random Forest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5" name="Google Shape;39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5091" y="786200"/>
            <a:ext cx="3905819" cy="36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0" name="Google Shape;400;p47"/>
          <p:cNvCxnSpPr/>
          <p:nvPr/>
        </p:nvCxnSpPr>
        <p:spPr>
          <a:xfrm>
            <a:off x="437751" y="4943627"/>
            <a:ext cx="15747900" cy="0"/>
          </a:xfrm>
          <a:prstGeom prst="straightConnector1">
            <a:avLst/>
          </a:prstGeom>
          <a:noFill/>
          <a:ln w="9525" cap="flat" cmpd="sng">
            <a:solidFill>
              <a:srgbClr val="323F4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1" name="Google Shape;401;p47"/>
          <p:cNvCxnSpPr/>
          <p:nvPr/>
        </p:nvCxnSpPr>
        <p:spPr>
          <a:xfrm rot="5400000">
            <a:off x="2620230" y="4363018"/>
            <a:ext cx="1129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02" name="Google Shape;402;p47"/>
          <p:cNvSpPr/>
          <p:nvPr/>
        </p:nvSpPr>
        <p:spPr>
          <a:xfrm>
            <a:off x="2597610" y="2540003"/>
            <a:ext cx="1243200" cy="1243500"/>
          </a:xfrm>
          <a:prstGeom prst="arc">
            <a:avLst>
              <a:gd name="adj1" fmla="val 918567"/>
              <a:gd name="adj2" fmla="val 9672644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endParaRPr sz="889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7"/>
          <p:cNvSpPr/>
          <p:nvPr/>
        </p:nvSpPr>
        <p:spPr>
          <a:xfrm>
            <a:off x="2733075" y="2675630"/>
            <a:ext cx="972300" cy="97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47"/>
          <p:cNvSpPr txBox="1"/>
          <p:nvPr/>
        </p:nvSpPr>
        <p:spPr>
          <a:xfrm>
            <a:off x="1473450" y="5242026"/>
            <a:ext cx="33579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Unsupervised Learning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5" name="Google Shape;405;p47"/>
          <p:cNvSpPr txBox="1"/>
          <p:nvPr/>
        </p:nvSpPr>
        <p:spPr>
          <a:xfrm>
            <a:off x="4557934" y="3828404"/>
            <a:ext cx="35208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Time Series Modeling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7"/>
          <p:cNvSpPr/>
          <p:nvPr/>
        </p:nvSpPr>
        <p:spPr>
          <a:xfrm>
            <a:off x="9099727" y="2558681"/>
            <a:ext cx="1243200" cy="1243500"/>
          </a:xfrm>
          <a:prstGeom prst="arc">
            <a:avLst>
              <a:gd name="adj1" fmla="val 918567"/>
              <a:gd name="adj2" fmla="val 9672644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endParaRPr sz="889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7"/>
          <p:cNvSpPr/>
          <p:nvPr/>
        </p:nvSpPr>
        <p:spPr>
          <a:xfrm>
            <a:off x="9235192" y="2694309"/>
            <a:ext cx="972300" cy="972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47"/>
          <p:cNvSpPr txBox="1"/>
          <p:nvPr/>
        </p:nvSpPr>
        <p:spPr>
          <a:xfrm>
            <a:off x="7959798" y="5224990"/>
            <a:ext cx="35208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Ensemble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7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sz="28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Course Outline</a:t>
            </a:r>
            <a:endParaRPr sz="280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0" name="Google Shape;410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3199" y="786207"/>
            <a:ext cx="4094748" cy="3657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1" name="Google Shape;411;p47"/>
          <p:cNvCxnSpPr/>
          <p:nvPr/>
        </p:nvCxnSpPr>
        <p:spPr>
          <a:xfrm rot="-5400000">
            <a:off x="5737652" y="5508332"/>
            <a:ext cx="1129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12" name="Google Shape;412;p47"/>
          <p:cNvSpPr/>
          <p:nvPr/>
        </p:nvSpPr>
        <p:spPr>
          <a:xfrm rot="10800000" flipH="1">
            <a:off x="5681786" y="6087847"/>
            <a:ext cx="1243200" cy="1243500"/>
          </a:xfrm>
          <a:prstGeom prst="arc">
            <a:avLst>
              <a:gd name="adj1" fmla="val 918567"/>
              <a:gd name="adj2" fmla="val 9672644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endParaRPr sz="889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7"/>
          <p:cNvSpPr/>
          <p:nvPr/>
        </p:nvSpPr>
        <p:spPr>
          <a:xfrm>
            <a:off x="5817248" y="6223408"/>
            <a:ext cx="972300" cy="972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4" name="Google Shape;414;p47"/>
          <p:cNvSpPr txBox="1"/>
          <p:nvPr/>
        </p:nvSpPr>
        <p:spPr>
          <a:xfrm>
            <a:off x="4188334" y="3896254"/>
            <a:ext cx="4260000" cy="899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15" name="Google Shape;415;p47"/>
          <p:cNvCxnSpPr/>
          <p:nvPr/>
        </p:nvCxnSpPr>
        <p:spPr>
          <a:xfrm rot="5400000">
            <a:off x="9155598" y="4381696"/>
            <a:ext cx="11292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416" name="Google Shape;416;p47"/>
          <p:cNvCxnSpPr/>
          <p:nvPr/>
        </p:nvCxnSpPr>
        <p:spPr>
          <a:xfrm rot="10800000">
            <a:off x="13536235" y="5000267"/>
            <a:ext cx="0" cy="1066589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17" name="Google Shape;417;p47"/>
          <p:cNvSpPr/>
          <p:nvPr/>
        </p:nvSpPr>
        <p:spPr>
          <a:xfrm rot="10800000" flipH="1">
            <a:off x="12906937" y="6150854"/>
            <a:ext cx="1129211" cy="1174552"/>
          </a:xfrm>
          <a:prstGeom prst="arc">
            <a:avLst>
              <a:gd name="adj1" fmla="val 918567"/>
              <a:gd name="adj2" fmla="val 9672644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endParaRPr sz="889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47"/>
          <p:cNvSpPr/>
          <p:nvPr/>
        </p:nvSpPr>
        <p:spPr>
          <a:xfrm>
            <a:off x="13042400" y="6271377"/>
            <a:ext cx="883150" cy="9183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 sz="22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p47"/>
          <p:cNvSpPr txBox="1"/>
          <p:nvPr/>
        </p:nvSpPr>
        <p:spPr>
          <a:xfrm>
            <a:off x="11634850" y="3817847"/>
            <a:ext cx="3795488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Recommender Systems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>
            <a:spLocks noGrp="1"/>
          </p:cNvSpPr>
          <p:nvPr>
            <p:ph type="body" idx="1"/>
          </p:nvPr>
        </p:nvSpPr>
        <p:spPr>
          <a:xfrm>
            <a:off x="4060300" y="4114800"/>
            <a:ext cx="81354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Program Introduction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8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Learning Path: Lesson 1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425" name="Google Shape;42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6416" y="760650"/>
            <a:ext cx="6189516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8"/>
          <p:cNvSpPr/>
          <p:nvPr/>
        </p:nvSpPr>
        <p:spPr>
          <a:xfrm>
            <a:off x="6020314" y="1252461"/>
            <a:ext cx="4214400" cy="4214400"/>
          </a:xfrm>
          <a:prstGeom prst="ellipse">
            <a:avLst/>
          </a:prstGeom>
          <a:solidFill>
            <a:srgbClr val="FFFFFF"/>
          </a:solidFill>
          <a:ln w="76200" cap="flat" cmpd="sng">
            <a:solidFill>
              <a:srgbClr val="8296B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48"/>
          <p:cNvSpPr/>
          <p:nvPr/>
        </p:nvSpPr>
        <p:spPr>
          <a:xfrm>
            <a:off x="4807608" y="5945050"/>
            <a:ext cx="663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Course Introduction</a:t>
            </a: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8" name="Google Shape;428;p48"/>
          <p:cNvSpPr/>
          <p:nvPr/>
        </p:nvSpPr>
        <p:spPr>
          <a:xfrm>
            <a:off x="4731842" y="6586024"/>
            <a:ext cx="6737331" cy="179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Lessons and components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Program features and course outline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Walk through of Jupyter lab demo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" name="Google Shape;429;p48"/>
          <p:cNvSpPr/>
          <p:nvPr/>
        </p:nvSpPr>
        <p:spPr>
          <a:xfrm>
            <a:off x="12342975" y="3791375"/>
            <a:ext cx="3912900" cy="792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Instructor-Led Classes</a:t>
            </a:r>
            <a:endParaRPr sz="22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0" name="Google Shape;430;p48"/>
          <p:cNvSpPr/>
          <p:nvPr/>
        </p:nvSpPr>
        <p:spPr>
          <a:xfrm>
            <a:off x="12342975" y="4705775"/>
            <a:ext cx="3912900" cy="792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Self-Paced Learning Content</a:t>
            </a:r>
            <a:endParaRPr sz="22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1" name="Google Shape;431;p48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1635" y="2420789"/>
            <a:ext cx="1877744" cy="1877744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8"/>
          <p:cNvSpPr/>
          <p:nvPr/>
        </p:nvSpPr>
        <p:spPr>
          <a:xfrm>
            <a:off x="12477750" y="917178"/>
            <a:ext cx="1524000" cy="1368822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Learning Path: Lesson 2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438" name="Google Shape;43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3175" y="760650"/>
            <a:ext cx="6635998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"/>
          <p:cNvSpPr/>
          <p:nvPr/>
        </p:nvSpPr>
        <p:spPr>
          <a:xfrm>
            <a:off x="6020314" y="1252461"/>
            <a:ext cx="4214400" cy="4214400"/>
          </a:xfrm>
          <a:prstGeom prst="ellipse">
            <a:avLst/>
          </a:prstGeom>
          <a:solidFill>
            <a:srgbClr val="FFFFFF"/>
          </a:solidFill>
          <a:ln w="76200" cap="flat" cmpd="sng">
            <a:solidFill>
              <a:srgbClr val="8296B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"/>
          <p:cNvSpPr/>
          <p:nvPr/>
        </p:nvSpPr>
        <p:spPr>
          <a:xfrm>
            <a:off x="4807608" y="5945050"/>
            <a:ext cx="6636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Introduction to Machine Learning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3"/>
          <p:cNvSpPr/>
          <p:nvPr/>
        </p:nvSpPr>
        <p:spPr>
          <a:xfrm>
            <a:off x="4731842" y="6586025"/>
            <a:ext cx="6787500" cy="12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Emergence of artificial intelligence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Relationship between AI, ML, and data science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Machine learning approach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p3"/>
          <p:cNvSpPr/>
          <p:nvPr/>
        </p:nvSpPr>
        <p:spPr>
          <a:xfrm>
            <a:off x="12342975" y="3791375"/>
            <a:ext cx="3912900" cy="792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Instructor-Led Classes</a:t>
            </a:r>
            <a:endParaRPr sz="22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" name="Google Shape;443;p3"/>
          <p:cNvSpPr/>
          <p:nvPr/>
        </p:nvSpPr>
        <p:spPr>
          <a:xfrm>
            <a:off x="12342975" y="4705775"/>
            <a:ext cx="3912900" cy="792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Self-Paced Learning Content</a:t>
            </a:r>
            <a:endParaRPr sz="22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4" name="Google Shape;44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6700" y="2365174"/>
            <a:ext cx="1988950" cy="19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9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Learning Path: Lesson 3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450" name="Google Shape;450;p49"/>
          <p:cNvSpPr/>
          <p:nvPr/>
        </p:nvSpPr>
        <p:spPr>
          <a:xfrm>
            <a:off x="6020314" y="1252461"/>
            <a:ext cx="4214400" cy="4214400"/>
          </a:xfrm>
          <a:prstGeom prst="ellipse">
            <a:avLst/>
          </a:prstGeom>
          <a:solidFill>
            <a:srgbClr val="FFFFFF"/>
          </a:solidFill>
          <a:ln w="76200" cap="flat" cmpd="sng">
            <a:solidFill>
              <a:srgbClr val="8296B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49"/>
          <p:cNvSpPr/>
          <p:nvPr/>
        </p:nvSpPr>
        <p:spPr>
          <a:xfrm>
            <a:off x="12342975" y="3791375"/>
            <a:ext cx="3912900" cy="792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Instructor-Led Classes</a:t>
            </a:r>
            <a:endParaRPr sz="22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" name="Google Shape;452;p49"/>
          <p:cNvSpPr/>
          <p:nvPr/>
        </p:nvSpPr>
        <p:spPr>
          <a:xfrm>
            <a:off x="12342975" y="4705775"/>
            <a:ext cx="3912900" cy="792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Self-Paced Learning Content</a:t>
            </a:r>
            <a:endParaRPr sz="22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" name="Google Shape;453;p49"/>
          <p:cNvSpPr/>
          <p:nvPr/>
        </p:nvSpPr>
        <p:spPr>
          <a:xfrm>
            <a:off x="3505198" y="5760410"/>
            <a:ext cx="931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Supervised Learning: Regression and Classification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4" name="Google Shape;454;p49"/>
          <p:cNvSpPr/>
          <p:nvPr/>
        </p:nvSpPr>
        <p:spPr>
          <a:xfrm>
            <a:off x="3837171" y="6324350"/>
            <a:ext cx="8655900" cy="19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Supervised learning: process flow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Types of regression algorithms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Understanding the Maximum Likelihood Estimation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Naive Baye’s theorem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Model evaluating using accuracy score and confusion matrix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5" name="Google Shape;45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6884" y="2509004"/>
            <a:ext cx="1701283" cy="17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3175" y="760650"/>
            <a:ext cx="6635998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0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Learning Path: Lesson 4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462" name="Google Shape;462;p50"/>
          <p:cNvSpPr/>
          <p:nvPr/>
        </p:nvSpPr>
        <p:spPr>
          <a:xfrm>
            <a:off x="6020800" y="1283975"/>
            <a:ext cx="4214400" cy="4214400"/>
          </a:xfrm>
          <a:prstGeom prst="ellipse">
            <a:avLst/>
          </a:prstGeom>
          <a:solidFill>
            <a:srgbClr val="FFFFFF"/>
          </a:solidFill>
          <a:ln w="76200" cap="flat" cmpd="sng">
            <a:solidFill>
              <a:srgbClr val="8296B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50"/>
          <p:cNvSpPr/>
          <p:nvPr/>
        </p:nvSpPr>
        <p:spPr>
          <a:xfrm>
            <a:off x="12342975" y="3791375"/>
            <a:ext cx="3912900" cy="792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Instructor-Led Classes</a:t>
            </a:r>
            <a:endParaRPr sz="22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4" name="Google Shape;464;p50"/>
          <p:cNvSpPr/>
          <p:nvPr/>
        </p:nvSpPr>
        <p:spPr>
          <a:xfrm>
            <a:off x="12342975" y="4705775"/>
            <a:ext cx="3912900" cy="792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Self-Paced Learning Content</a:t>
            </a:r>
            <a:endParaRPr sz="22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5" name="Google Shape;465;p50"/>
          <p:cNvSpPr/>
          <p:nvPr/>
        </p:nvSpPr>
        <p:spPr>
          <a:xfrm>
            <a:off x="4122550" y="5733195"/>
            <a:ext cx="801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Decision Trees and Random Forest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6" name="Google Shape;466;p50"/>
          <p:cNvSpPr/>
          <p:nvPr/>
        </p:nvSpPr>
        <p:spPr>
          <a:xfrm>
            <a:off x="5445550" y="6256400"/>
            <a:ext cx="5364900" cy="18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Decision tree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Overfitting and pruning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Random forest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Bagging and bootstrapping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7" name="Google Shape;46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1100" y="2209574"/>
            <a:ext cx="2300150" cy="23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3175" y="760650"/>
            <a:ext cx="6635998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1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Learning Path: Lesson 5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474" name="Google Shape;474;p51"/>
          <p:cNvSpPr/>
          <p:nvPr/>
        </p:nvSpPr>
        <p:spPr>
          <a:xfrm>
            <a:off x="6020312" y="1252461"/>
            <a:ext cx="4214400" cy="4214400"/>
          </a:xfrm>
          <a:prstGeom prst="ellipse">
            <a:avLst/>
          </a:prstGeom>
          <a:solidFill>
            <a:srgbClr val="FFFFFF"/>
          </a:solidFill>
          <a:ln w="76200" cap="flat" cmpd="sng">
            <a:solidFill>
              <a:srgbClr val="8296B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51"/>
          <p:cNvSpPr/>
          <p:nvPr/>
        </p:nvSpPr>
        <p:spPr>
          <a:xfrm>
            <a:off x="12342975" y="3791375"/>
            <a:ext cx="3912900" cy="792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Instructor-Led Classes</a:t>
            </a:r>
            <a:endParaRPr sz="22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6" name="Google Shape;476;p51"/>
          <p:cNvSpPr/>
          <p:nvPr/>
        </p:nvSpPr>
        <p:spPr>
          <a:xfrm>
            <a:off x="12342975" y="4705775"/>
            <a:ext cx="3912900" cy="792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Self-Paced Learning Content</a:t>
            </a:r>
            <a:endParaRPr sz="22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7" name="Google Shape;477;p51"/>
          <p:cNvSpPr/>
          <p:nvPr/>
        </p:nvSpPr>
        <p:spPr>
          <a:xfrm>
            <a:off x="5853173" y="5792650"/>
            <a:ext cx="498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Unsupervised Learning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8" name="Google Shape;478;p51"/>
          <p:cNvSpPr/>
          <p:nvPr/>
        </p:nvSpPr>
        <p:spPr>
          <a:xfrm>
            <a:off x="5283700" y="6468250"/>
            <a:ext cx="5688600" cy="17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Unsupervised learning - process flow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Clustering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K-means clustering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Elbow method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Hierarchical clustering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9" name="Google Shape;47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4888" y="2071400"/>
            <a:ext cx="2512575" cy="251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3175" y="760650"/>
            <a:ext cx="6635998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2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Learning Path: Lesson 6 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486" name="Google Shape;486;p52"/>
          <p:cNvSpPr/>
          <p:nvPr/>
        </p:nvSpPr>
        <p:spPr>
          <a:xfrm>
            <a:off x="6020314" y="1252461"/>
            <a:ext cx="4214400" cy="4214400"/>
          </a:xfrm>
          <a:prstGeom prst="ellipse">
            <a:avLst/>
          </a:prstGeom>
          <a:solidFill>
            <a:srgbClr val="FFFFFF"/>
          </a:solidFill>
          <a:ln w="76200" cap="flat" cmpd="sng">
            <a:solidFill>
              <a:srgbClr val="8296B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52"/>
          <p:cNvSpPr/>
          <p:nvPr/>
        </p:nvSpPr>
        <p:spPr>
          <a:xfrm>
            <a:off x="12342975" y="3791375"/>
            <a:ext cx="3912900" cy="792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Instructor-Led Classes</a:t>
            </a:r>
            <a:endParaRPr sz="22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" name="Google Shape;488;p52"/>
          <p:cNvSpPr/>
          <p:nvPr/>
        </p:nvSpPr>
        <p:spPr>
          <a:xfrm>
            <a:off x="12342975" y="4705775"/>
            <a:ext cx="3912900" cy="792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Self-Paced Learning Content</a:t>
            </a:r>
            <a:endParaRPr sz="22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Google Shape;489;p52"/>
          <p:cNvSpPr/>
          <p:nvPr/>
        </p:nvSpPr>
        <p:spPr>
          <a:xfrm>
            <a:off x="5646400" y="5804370"/>
            <a:ext cx="5192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Time Series Modeling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" name="Google Shape;490;p52"/>
          <p:cNvSpPr/>
          <p:nvPr/>
        </p:nvSpPr>
        <p:spPr>
          <a:xfrm>
            <a:off x="4898288" y="6513675"/>
            <a:ext cx="6528900" cy="16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What is time series?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Time plot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Important terms related to time series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Stationarity check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1" name="Google Shape;491;p52"/>
          <p:cNvSpPr/>
          <p:nvPr/>
        </p:nvSpPr>
        <p:spPr>
          <a:xfrm>
            <a:off x="7361907" y="2677879"/>
            <a:ext cx="1601642" cy="1601642"/>
          </a:xfrm>
          <a:prstGeom prst="arc">
            <a:avLst>
              <a:gd name="adj1" fmla="val 16200000"/>
              <a:gd name="adj2" fmla="val 15022866"/>
            </a:avLst>
          </a:prstGeom>
          <a:solidFill>
            <a:srgbClr val="F19B61"/>
          </a:solidFill>
          <a:ln w="76200" cap="flat" cmpd="sng">
            <a:solidFill>
              <a:srgbClr val="F19B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EDA</a:t>
            </a:r>
            <a:endParaRPr sz="20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52"/>
          <p:cNvSpPr/>
          <p:nvPr/>
        </p:nvSpPr>
        <p:spPr>
          <a:xfrm>
            <a:off x="7500892" y="2658829"/>
            <a:ext cx="1323671" cy="1323671"/>
          </a:xfrm>
          <a:prstGeom prst="arc">
            <a:avLst>
              <a:gd name="adj1" fmla="val 16200000"/>
              <a:gd name="adj2" fmla="val 19585705"/>
            </a:avLst>
          </a:prstGeom>
          <a:solidFill>
            <a:srgbClr val="EF5731"/>
          </a:solidFill>
          <a:ln w="76200" cap="flat" cmpd="sng">
            <a:solidFill>
              <a:srgbClr val="EF57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3175" y="760650"/>
            <a:ext cx="6635998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3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Learning Path: Lesson 7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499" name="Google Shape;499;p53"/>
          <p:cNvSpPr/>
          <p:nvPr/>
        </p:nvSpPr>
        <p:spPr>
          <a:xfrm>
            <a:off x="6020314" y="1252461"/>
            <a:ext cx="4214400" cy="4214400"/>
          </a:xfrm>
          <a:prstGeom prst="ellipse">
            <a:avLst/>
          </a:prstGeom>
          <a:solidFill>
            <a:srgbClr val="FFFFFF"/>
          </a:solidFill>
          <a:ln w="76200" cap="flat" cmpd="sng">
            <a:solidFill>
              <a:srgbClr val="8296B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53"/>
          <p:cNvSpPr/>
          <p:nvPr/>
        </p:nvSpPr>
        <p:spPr>
          <a:xfrm>
            <a:off x="12342975" y="3791375"/>
            <a:ext cx="3912900" cy="792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Instructor-Led Classes</a:t>
            </a:r>
            <a:endParaRPr sz="22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" name="Google Shape;501;p53"/>
          <p:cNvSpPr/>
          <p:nvPr/>
        </p:nvSpPr>
        <p:spPr>
          <a:xfrm>
            <a:off x="12342975" y="4705775"/>
            <a:ext cx="3912900" cy="792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Self-Paced Learning Content</a:t>
            </a:r>
            <a:endParaRPr sz="22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2" name="Google Shape;502;p53"/>
          <p:cNvSpPr/>
          <p:nvPr/>
        </p:nvSpPr>
        <p:spPr>
          <a:xfrm>
            <a:off x="5357051" y="5689313"/>
            <a:ext cx="5541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Ensemble Learning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3" name="Google Shape;503;p53"/>
          <p:cNvSpPr/>
          <p:nvPr/>
        </p:nvSpPr>
        <p:spPr>
          <a:xfrm>
            <a:off x="5635069" y="6434975"/>
            <a:ext cx="5184600" cy="17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683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What is ensemble learning?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Working of ensemble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Ensemble learning methods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Types of ensemble methods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4" name="Google Shape;504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7950" y="2240075"/>
            <a:ext cx="2239150" cy="22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3175" y="760650"/>
            <a:ext cx="6635998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4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solidFill>
                  <a:srgbClr val="3F3F3F"/>
                </a:solidFill>
              </a:rPr>
              <a:t>Learning Path: Lesson 8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11" name="Google Shape;511;p54"/>
          <p:cNvSpPr/>
          <p:nvPr/>
        </p:nvSpPr>
        <p:spPr>
          <a:xfrm>
            <a:off x="5985129" y="1217291"/>
            <a:ext cx="4214400" cy="4214400"/>
          </a:xfrm>
          <a:prstGeom prst="ellipse">
            <a:avLst/>
          </a:prstGeom>
          <a:solidFill>
            <a:srgbClr val="FFFFFF"/>
          </a:solidFill>
          <a:ln w="76200" cap="flat" cmpd="sng">
            <a:solidFill>
              <a:srgbClr val="8296B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54"/>
          <p:cNvSpPr/>
          <p:nvPr/>
        </p:nvSpPr>
        <p:spPr>
          <a:xfrm>
            <a:off x="12342975" y="3791375"/>
            <a:ext cx="3912900" cy="792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Instructor-Led Classes</a:t>
            </a:r>
            <a:endParaRPr sz="22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3" name="Google Shape;513;p54"/>
          <p:cNvSpPr/>
          <p:nvPr/>
        </p:nvSpPr>
        <p:spPr>
          <a:xfrm>
            <a:off x="12342975" y="4705775"/>
            <a:ext cx="3912900" cy="79260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Self-Paced Learning Content</a:t>
            </a:r>
            <a:endParaRPr sz="2200" b="1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4" name="Google Shape;514;p54"/>
          <p:cNvSpPr/>
          <p:nvPr/>
        </p:nvSpPr>
        <p:spPr>
          <a:xfrm>
            <a:off x="5985129" y="5837750"/>
            <a:ext cx="421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Recommender Systems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5" name="Google Shape;515;p54"/>
          <p:cNvSpPr/>
          <p:nvPr/>
        </p:nvSpPr>
        <p:spPr>
          <a:xfrm>
            <a:off x="4725050" y="6442100"/>
            <a:ext cx="6805800" cy="15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What is a recommender system?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Popularity based recommender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Building an end-to-end recommender 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Using the surprise module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16" name="Google Shape;516;p54"/>
          <p:cNvGrpSpPr/>
          <p:nvPr/>
        </p:nvGrpSpPr>
        <p:grpSpPr>
          <a:xfrm>
            <a:off x="6701063" y="2014017"/>
            <a:ext cx="2875027" cy="2422910"/>
            <a:chOff x="6701063" y="2014017"/>
            <a:chExt cx="2875027" cy="2422910"/>
          </a:xfrm>
        </p:grpSpPr>
        <p:grpSp>
          <p:nvGrpSpPr>
            <p:cNvPr id="517" name="Google Shape;517;p54"/>
            <p:cNvGrpSpPr/>
            <p:nvPr/>
          </p:nvGrpSpPr>
          <p:grpSpPr>
            <a:xfrm>
              <a:off x="6701063" y="2014017"/>
              <a:ext cx="938709" cy="2192133"/>
              <a:chOff x="6412510" y="844436"/>
              <a:chExt cx="1662414" cy="3208409"/>
            </a:xfrm>
          </p:grpSpPr>
          <p:sp>
            <p:nvSpPr>
              <p:cNvPr id="518" name="Google Shape;518;p54"/>
              <p:cNvSpPr/>
              <p:nvPr/>
            </p:nvSpPr>
            <p:spPr>
              <a:xfrm rot="10800000">
                <a:off x="6667607" y="844436"/>
                <a:ext cx="1407317" cy="2055334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015" extrusionOk="0">
                    <a:moveTo>
                      <a:pt x="173" y="1015"/>
                    </a:moveTo>
                    <a:cubicBezTo>
                      <a:pt x="0" y="1015"/>
                      <a:pt x="0" y="1015"/>
                      <a:pt x="0" y="1015"/>
                    </a:cubicBezTo>
                    <a:cubicBezTo>
                      <a:pt x="0" y="624"/>
                      <a:pt x="0" y="624"/>
                      <a:pt x="0" y="624"/>
                    </a:cubicBezTo>
                    <a:cubicBezTo>
                      <a:pt x="0" y="545"/>
                      <a:pt x="65" y="481"/>
                      <a:pt x="144" y="481"/>
                    </a:cubicBezTo>
                    <a:cubicBezTo>
                      <a:pt x="522" y="481"/>
                      <a:pt x="522" y="481"/>
                      <a:pt x="522" y="481"/>
                    </a:cubicBezTo>
                    <a:cubicBezTo>
                      <a:pt x="520" y="1"/>
                      <a:pt x="520" y="1"/>
                      <a:pt x="520" y="1"/>
                    </a:cubicBezTo>
                    <a:cubicBezTo>
                      <a:pt x="692" y="0"/>
                      <a:pt x="692" y="0"/>
                      <a:pt x="692" y="0"/>
                    </a:cubicBezTo>
                    <a:cubicBezTo>
                      <a:pt x="695" y="509"/>
                      <a:pt x="695" y="509"/>
                      <a:pt x="695" y="509"/>
                    </a:cubicBezTo>
                    <a:cubicBezTo>
                      <a:pt x="695" y="547"/>
                      <a:pt x="680" y="583"/>
                      <a:pt x="653" y="611"/>
                    </a:cubicBezTo>
                    <a:cubicBezTo>
                      <a:pt x="626" y="638"/>
                      <a:pt x="590" y="653"/>
                      <a:pt x="552" y="653"/>
                    </a:cubicBezTo>
                    <a:cubicBezTo>
                      <a:pt x="173" y="653"/>
                      <a:pt x="173" y="653"/>
                      <a:pt x="173" y="653"/>
                    </a:cubicBezTo>
                    <a:lnTo>
                      <a:pt x="173" y="1015"/>
                    </a:lnTo>
                    <a:close/>
                  </a:path>
                </a:pathLst>
              </a:custGeom>
              <a:solidFill>
                <a:srgbClr val="608760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54"/>
              <p:cNvSpPr/>
              <p:nvPr/>
            </p:nvSpPr>
            <p:spPr>
              <a:xfrm rot="10800000">
                <a:off x="6412510" y="2995645"/>
                <a:ext cx="820079" cy="105720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522" extrusionOk="0">
                    <a:moveTo>
                      <a:pt x="297" y="78"/>
                    </a:moveTo>
                    <a:cubicBezTo>
                      <a:pt x="189" y="0"/>
                      <a:pt x="93" y="73"/>
                      <a:pt x="82" y="81"/>
                    </a:cubicBezTo>
                    <a:cubicBezTo>
                      <a:pt x="71" y="90"/>
                      <a:pt x="11" y="138"/>
                      <a:pt x="5" y="220"/>
                    </a:cubicBezTo>
                    <a:cubicBezTo>
                      <a:pt x="0" y="302"/>
                      <a:pt x="57" y="383"/>
                      <a:pt x="57" y="383"/>
                    </a:cubicBezTo>
                    <a:cubicBezTo>
                      <a:pt x="73" y="414"/>
                      <a:pt x="73" y="414"/>
                      <a:pt x="73" y="414"/>
                    </a:cubicBezTo>
                    <a:cubicBezTo>
                      <a:pt x="79" y="425"/>
                      <a:pt x="82" y="439"/>
                      <a:pt x="85" y="452"/>
                    </a:cubicBezTo>
                    <a:cubicBezTo>
                      <a:pt x="89" y="472"/>
                      <a:pt x="90" y="497"/>
                      <a:pt x="101" y="515"/>
                    </a:cubicBezTo>
                    <a:cubicBezTo>
                      <a:pt x="103" y="518"/>
                      <a:pt x="105" y="520"/>
                      <a:pt x="107" y="522"/>
                    </a:cubicBezTo>
                    <a:cubicBezTo>
                      <a:pt x="281" y="522"/>
                      <a:pt x="281" y="522"/>
                      <a:pt x="281" y="522"/>
                    </a:cubicBezTo>
                    <a:cubicBezTo>
                      <a:pt x="295" y="503"/>
                      <a:pt x="294" y="484"/>
                      <a:pt x="298" y="461"/>
                    </a:cubicBezTo>
                    <a:cubicBezTo>
                      <a:pt x="302" y="434"/>
                      <a:pt x="314" y="410"/>
                      <a:pt x="327" y="387"/>
                    </a:cubicBezTo>
                    <a:cubicBezTo>
                      <a:pt x="331" y="380"/>
                      <a:pt x="363" y="316"/>
                      <a:pt x="370" y="297"/>
                    </a:cubicBezTo>
                    <a:cubicBezTo>
                      <a:pt x="377" y="278"/>
                      <a:pt x="405" y="157"/>
                      <a:pt x="297" y="78"/>
                    </a:cubicBezTo>
                    <a:close/>
                  </a:path>
                </a:pathLst>
              </a:custGeom>
              <a:solidFill>
                <a:srgbClr val="60876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54"/>
              <p:cNvSpPr/>
              <p:nvPr/>
            </p:nvSpPr>
            <p:spPr>
              <a:xfrm rot="10800000">
                <a:off x="6701849" y="2995645"/>
                <a:ext cx="284203" cy="572686"/>
              </a:xfrm>
              <a:custGeom>
                <a:avLst/>
                <a:gdLst/>
                <a:ahLst/>
                <a:cxnLst/>
                <a:rect l="l" t="t" r="r" b="b"/>
                <a:pathLst>
                  <a:path w="140" h="283" extrusionOk="0">
                    <a:moveTo>
                      <a:pt x="26" y="283"/>
                    </a:moveTo>
                    <a:cubicBezTo>
                      <a:pt x="11" y="30"/>
                      <a:pt x="11" y="30"/>
                      <a:pt x="11" y="30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7" y="60"/>
                      <a:pt x="29" y="61"/>
                      <a:pt x="31" y="60"/>
                    </a:cubicBezTo>
                    <a:cubicBezTo>
                      <a:pt x="32" y="60"/>
                      <a:pt x="34" y="59"/>
                      <a:pt x="35" y="57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68" y="59"/>
                      <a:pt x="68" y="59"/>
                      <a:pt x="68" y="59"/>
                    </a:cubicBezTo>
                    <a:cubicBezTo>
                      <a:pt x="69" y="61"/>
                      <a:pt x="71" y="63"/>
                      <a:pt x="72" y="63"/>
                    </a:cubicBezTo>
                    <a:cubicBezTo>
                      <a:pt x="74" y="63"/>
                      <a:pt x="76" y="61"/>
                      <a:pt x="77" y="60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8"/>
                      <a:pt x="108" y="60"/>
                      <a:pt x="110" y="60"/>
                    </a:cubicBezTo>
                    <a:cubicBezTo>
                      <a:pt x="112" y="60"/>
                      <a:pt x="113" y="59"/>
                      <a:pt x="114" y="57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12" y="283"/>
                      <a:pt x="112" y="283"/>
                      <a:pt x="112" y="283"/>
                    </a:cubicBezTo>
                    <a:cubicBezTo>
                      <a:pt x="122" y="283"/>
                      <a:pt x="122" y="283"/>
                      <a:pt x="122" y="283"/>
                    </a:cubicBezTo>
                    <a:cubicBezTo>
                      <a:pt x="140" y="8"/>
                      <a:pt x="140" y="8"/>
                      <a:pt x="140" y="8"/>
                    </a:cubicBezTo>
                    <a:cubicBezTo>
                      <a:pt x="140" y="5"/>
                      <a:pt x="139" y="2"/>
                      <a:pt x="137" y="2"/>
                    </a:cubicBezTo>
                    <a:cubicBezTo>
                      <a:pt x="135" y="1"/>
                      <a:pt x="132" y="2"/>
                      <a:pt x="131" y="4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99" y="5"/>
                      <a:pt x="99" y="5"/>
                      <a:pt x="99" y="5"/>
                    </a:cubicBezTo>
                    <a:cubicBezTo>
                      <a:pt x="98" y="3"/>
                      <a:pt x="97" y="1"/>
                      <a:pt x="95" y="1"/>
                    </a:cubicBezTo>
                    <a:cubicBezTo>
                      <a:pt x="93" y="1"/>
                      <a:pt x="91" y="2"/>
                      <a:pt x="90" y="4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2"/>
                      <a:pt x="53" y="1"/>
                      <a:pt x="51" y="1"/>
                    </a:cubicBezTo>
                    <a:cubicBezTo>
                      <a:pt x="49" y="1"/>
                      <a:pt x="48" y="2"/>
                      <a:pt x="47" y="4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7" y="1"/>
                      <a:pt x="5" y="0"/>
                      <a:pt x="3" y="1"/>
                    </a:cubicBezTo>
                    <a:cubicBezTo>
                      <a:pt x="1" y="2"/>
                      <a:pt x="0" y="5"/>
                      <a:pt x="0" y="8"/>
                    </a:cubicBezTo>
                    <a:cubicBezTo>
                      <a:pt x="16" y="283"/>
                      <a:pt x="16" y="283"/>
                      <a:pt x="16" y="283"/>
                    </a:cubicBezTo>
                    <a:lnTo>
                      <a:pt x="26" y="283"/>
                    </a:lnTo>
                    <a:close/>
                  </a:path>
                </a:pathLst>
              </a:custGeom>
              <a:solidFill>
                <a:srgbClr val="5D4A4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54"/>
              <p:cNvSpPr/>
              <p:nvPr/>
            </p:nvSpPr>
            <p:spPr>
              <a:xfrm rot="10800000">
                <a:off x="6670175" y="2918602"/>
                <a:ext cx="347549" cy="52218"/>
              </a:xfrm>
              <a:prstGeom prst="rect">
                <a:avLst/>
              </a:prstGeom>
              <a:solidFill>
                <a:srgbClr val="60876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2" name="Google Shape;522;p54"/>
            <p:cNvGrpSpPr/>
            <p:nvPr/>
          </p:nvGrpSpPr>
          <p:grpSpPr>
            <a:xfrm>
              <a:off x="8023980" y="2046407"/>
              <a:ext cx="1552110" cy="2081591"/>
              <a:chOff x="8567999" y="844436"/>
              <a:chExt cx="2748720" cy="3046619"/>
            </a:xfrm>
          </p:grpSpPr>
          <p:sp>
            <p:nvSpPr>
              <p:cNvPr id="523" name="Google Shape;523;p54"/>
              <p:cNvSpPr/>
              <p:nvPr/>
            </p:nvSpPr>
            <p:spPr>
              <a:xfrm rot="10800000">
                <a:off x="8567999" y="844436"/>
                <a:ext cx="2536424" cy="1889263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933" extrusionOk="0">
                    <a:moveTo>
                      <a:pt x="1253" y="933"/>
                    </a:moveTo>
                    <a:cubicBezTo>
                      <a:pt x="1081" y="933"/>
                      <a:pt x="1081" y="933"/>
                      <a:pt x="1081" y="933"/>
                    </a:cubicBezTo>
                    <a:cubicBezTo>
                      <a:pt x="1081" y="495"/>
                      <a:pt x="1081" y="495"/>
                      <a:pt x="1081" y="495"/>
                    </a:cubicBezTo>
                    <a:cubicBezTo>
                      <a:pt x="144" y="490"/>
                      <a:pt x="144" y="490"/>
                      <a:pt x="144" y="490"/>
                    </a:cubicBezTo>
                    <a:cubicBezTo>
                      <a:pt x="65" y="489"/>
                      <a:pt x="0" y="425"/>
                      <a:pt x="0" y="34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3" y="318"/>
                      <a:pt x="173" y="318"/>
                      <a:pt x="173" y="318"/>
                    </a:cubicBezTo>
                    <a:cubicBezTo>
                      <a:pt x="1110" y="323"/>
                      <a:pt x="1110" y="323"/>
                      <a:pt x="1110" y="323"/>
                    </a:cubicBezTo>
                    <a:cubicBezTo>
                      <a:pt x="1189" y="323"/>
                      <a:pt x="1253" y="387"/>
                      <a:pt x="1253" y="466"/>
                    </a:cubicBezTo>
                    <a:lnTo>
                      <a:pt x="1253" y="933"/>
                    </a:lnTo>
                    <a:close/>
                  </a:path>
                </a:pathLst>
              </a:custGeom>
              <a:solidFill>
                <a:srgbClr val="F2AC4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54"/>
              <p:cNvSpPr/>
              <p:nvPr/>
            </p:nvSpPr>
            <p:spPr>
              <a:xfrm rot="10800000">
                <a:off x="10497496" y="2832999"/>
                <a:ext cx="819223" cy="1058056"/>
              </a:xfrm>
              <a:custGeom>
                <a:avLst/>
                <a:gdLst/>
                <a:ahLst/>
                <a:cxnLst/>
                <a:rect l="l" t="t" r="r" b="b"/>
                <a:pathLst>
                  <a:path w="405" h="522" extrusionOk="0">
                    <a:moveTo>
                      <a:pt x="297" y="79"/>
                    </a:moveTo>
                    <a:cubicBezTo>
                      <a:pt x="189" y="0"/>
                      <a:pt x="93" y="73"/>
                      <a:pt x="81" y="82"/>
                    </a:cubicBezTo>
                    <a:cubicBezTo>
                      <a:pt x="70" y="90"/>
                      <a:pt x="11" y="138"/>
                      <a:pt x="5" y="220"/>
                    </a:cubicBezTo>
                    <a:cubicBezTo>
                      <a:pt x="0" y="303"/>
                      <a:pt x="57" y="384"/>
                      <a:pt x="57" y="384"/>
                    </a:cubicBezTo>
                    <a:cubicBezTo>
                      <a:pt x="73" y="414"/>
                      <a:pt x="73" y="414"/>
                      <a:pt x="73" y="414"/>
                    </a:cubicBezTo>
                    <a:cubicBezTo>
                      <a:pt x="78" y="425"/>
                      <a:pt x="82" y="440"/>
                      <a:pt x="85" y="452"/>
                    </a:cubicBezTo>
                    <a:cubicBezTo>
                      <a:pt x="89" y="473"/>
                      <a:pt x="90" y="497"/>
                      <a:pt x="101" y="516"/>
                    </a:cubicBezTo>
                    <a:cubicBezTo>
                      <a:pt x="103" y="518"/>
                      <a:pt x="104" y="520"/>
                      <a:pt x="106" y="522"/>
                    </a:cubicBezTo>
                    <a:cubicBezTo>
                      <a:pt x="281" y="522"/>
                      <a:pt x="281" y="522"/>
                      <a:pt x="281" y="522"/>
                    </a:cubicBezTo>
                    <a:cubicBezTo>
                      <a:pt x="295" y="504"/>
                      <a:pt x="294" y="485"/>
                      <a:pt x="298" y="462"/>
                    </a:cubicBezTo>
                    <a:cubicBezTo>
                      <a:pt x="302" y="435"/>
                      <a:pt x="314" y="411"/>
                      <a:pt x="327" y="387"/>
                    </a:cubicBezTo>
                    <a:cubicBezTo>
                      <a:pt x="331" y="380"/>
                      <a:pt x="363" y="317"/>
                      <a:pt x="370" y="297"/>
                    </a:cubicBezTo>
                    <a:cubicBezTo>
                      <a:pt x="377" y="278"/>
                      <a:pt x="405" y="157"/>
                      <a:pt x="297" y="79"/>
                    </a:cubicBezTo>
                    <a:close/>
                  </a:path>
                </a:pathLst>
              </a:custGeom>
              <a:solidFill>
                <a:srgbClr val="F2AC4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54"/>
              <p:cNvSpPr/>
              <p:nvPr/>
            </p:nvSpPr>
            <p:spPr>
              <a:xfrm rot="10800000">
                <a:off x="10786835" y="2832999"/>
                <a:ext cx="283347" cy="57183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282" extrusionOk="0">
                    <a:moveTo>
                      <a:pt x="26" y="282"/>
                    </a:moveTo>
                    <a:cubicBezTo>
                      <a:pt x="11" y="29"/>
                      <a:pt x="11" y="29"/>
                      <a:pt x="11" y="29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7" y="59"/>
                      <a:pt x="29" y="60"/>
                      <a:pt x="31" y="60"/>
                    </a:cubicBezTo>
                    <a:cubicBezTo>
                      <a:pt x="32" y="60"/>
                      <a:pt x="34" y="59"/>
                      <a:pt x="35" y="57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68" y="59"/>
                      <a:pt x="68" y="59"/>
                      <a:pt x="68" y="59"/>
                    </a:cubicBezTo>
                    <a:cubicBezTo>
                      <a:pt x="69" y="61"/>
                      <a:pt x="71" y="62"/>
                      <a:pt x="72" y="62"/>
                    </a:cubicBezTo>
                    <a:cubicBezTo>
                      <a:pt x="74" y="62"/>
                      <a:pt x="76" y="61"/>
                      <a:pt x="77" y="59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8"/>
                      <a:pt x="108" y="59"/>
                      <a:pt x="110" y="59"/>
                    </a:cubicBezTo>
                    <a:cubicBezTo>
                      <a:pt x="112" y="60"/>
                      <a:pt x="113" y="59"/>
                      <a:pt x="114" y="57"/>
                    </a:cubicBezTo>
                    <a:cubicBezTo>
                      <a:pt x="128" y="30"/>
                      <a:pt x="128" y="30"/>
                      <a:pt x="128" y="30"/>
                    </a:cubicBezTo>
                    <a:cubicBezTo>
                      <a:pt x="112" y="282"/>
                      <a:pt x="112" y="282"/>
                      <a:pt x="112" y="282"/>
                    </a:cubicBezTo>
                    <a:cubicBezTo>
                      <a:pt x="122" y="282"/>
                      <a:pt x="122" y="282"/>
                      <a:pt x="122" y="282"/>
                    </a:cubicBezTo>
                    <a:cubicBezTo>
                      <a:pt x="140" y="7"/>
                      <a:pt x="140" y="7"/>
                      <a:pt x="140" y="7"/>
                    </a:cubicBezTo>
                    <a:cubicBezTo>
                      <a:pt x="140" y="5"/>
                      <a:pt x="139" y="2"/>
                      <a:pt x="137" y="1"/>
                    </a:cubicBezTo>
                    <a:cubicBezTo>
                      <a:pt x="135" y="0"/>
                      <a:pt x="132" y="1"/>
                      <a:pt x="131" y="3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99" y="4"/>
                      <a:pt x="99" y="4"/>
                      <a:pt x="99" y="4"/>
                    </a:cubicBezTo>
                    <a:cubicBezTo>
                      <a:pt x="98" y="2"/>
                      <a:pt x="97" y="1"/>
                      <a:pt x="95" y="0"/>
                    </a:cubicBezTo>
                    <a:cubicBezTo>
                      <a:pt x="93" y="0"/>
                      <a:pt x="91" y="2"/>
                      <a:pt x="90" y="4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4" y="2"/>
                      <a:pt x="53" y="0"/>
                      <a:pt x="51" y="0"/>
                    </a:cubicBezTo>
                    <a:cubicBezTo>
                      <a:pt x="49" y="0"/>
                      <a:pt x="48" y="2"/>
                      <a:pt x="47" y="4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7" y="1"/>
                      <a:pt x="5" y="0"/>
                      <a:pt x="3" y="1"/>
                    </a:cubicBezTo>
                    <a:cubicBezTo>
                      <a:pt x="1" y="2"/>
                      <a:pt x="0" y="4"/>
                      <a:pt x="0" y="7"/>
                    </a:cubicBezTo>
                    <a:cubicBezTo>
                      <a:pt x="16" y="282"/>
                      <a:pt x="16" y="282"/>
                      <a:pt x="16" y="282"/>
                    </a:cubicBezTo>
                    <a:lnTo>
                      <a:pt x="26" y="282"/>
                    </a:lnTo>
                    <a:close/>
                  </a:path>
                </a:pathLst>
              </a:custGeom>
              <a:solidFill>
                <a:srgbClr val="5D4A4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54"/>
              <p:cNvSpPr/>
              <p:nvPr/>
            </p:nvSpPr>
            <p:spPr>
              <a:xfrm rot="10800000">
                <a:off x="10754306" y="2755956"/>
                <a:ext cx="348405" cy="51362"/>
              </a:xfrm>
              <a:prstGeom prst="rect">
                <a:avLst/>
              </a:prstGeom>
              <a:solidFill>
                <a:srgbClr val="F2AC4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7" name="Google Shape;527;p54"/>
            <p:cNvGrpSpPr/>
            <p:nvPr/>
          </p:nvGrpSpPr>
          <p:grpSpPr>
            <a:xfrm>
              <a:off x="7825389" y="2044176"/>
              <a:ext cx="1037801" cy="2192133"/>
              <a:chOff x="8288933" y="844436"/>
              <a:chExt cx="1837901" cy="3208409"/>
            </a:xfrm>
          </p:grpSpPr>
          <p:sp>
            <p:nvSpPr>
              <p:cNvPr id="528" name="Google Shape;528;p54"/>
              <p:cNvSpPr/>
              <p:nvPr/>
            </p:nvSpPr>
            <p:spPr>
              <a:xfrm rot="10800000">
                <a:off x="8288933" y="844436"/>
                <a:ext cx="1623037" cy="2055334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015" extrusionOk="0">
                    <a:moveTo>
                      <a:pt x="802" y="1015"/>
                    </a:moveTo>
                    <a:cubicBezTo>
                      <a:pt x="630" y="1015"/>
                      <a:pt x="630" y="1015"/>
                      <a:pt x="630" y="1015"/>
                    </a:cubicBezTo>
                    <a:cubicBezTo>
                      <a:pt x="630" y="785"/>
                      <a:pt x="630" y="785"/>
                      <a:pt x="630" y="785"/>
                    </a:cubicBezTo>
                    <a:cubicBezTo>
                      <a:pt x="144" y="785"/>
                      <a:pt x="144" y="785"/>
                      <a:pt x="144" y="785"/>
                    </a:cubicBezTo>
                    <a:cubicBezTo>
                      <a:pt x="65" y="785"/>
                      <a:pt x="0" y="721"/>
                      <a:pt x="0" y="64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73" y="613"/>
                      <a:pt x="173" y="613"/>
                      <a:pt x="173" y="613"/>
                    </a:cubicBezTo>
                    <a:cubicBezTo>
                      <a:pt x="659" y="613"/>
                      <a:pt x="659" y="613"/>
                      <a:pt x="659" y="613"/>
                    </a:cubicBezTo>
                    <a:cubicBezTo>
                      <a:pt x="738" y="613"/>
                      <a:pt x="802" y="678"/>
                      <a:pt x="802" y="757"/>
                    </a:cubicBezTo>
                    <a:lnTo>
                      <a:pt x="802" y="1015"/>
                    </a:lnTo>
                    <a:close/>
                  </a:path>
                </a:pathLst>
              </a:custGeom>
              <a:solidFill>
                <a:srgbClr val="3D999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54"/>
              <p:cNvSpPr/>
              <p:nvPr/>
            </p:nvSpPr>
            <p:spPr>
              <a:xfrm rot="10800000">
                <a:off x="9305043" y="2995645"/>
                <a:ext cx="821791" cy="105720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522" extrusionOk="0">
                    <a:moveTo>
                      <a:pt x="298" y="78"/>
                    </a:moveTo>
                    <a:cubicBezTo>
                      <a:pt x="189" y="0"/>
                      <a:pt x="93" y="73"/>
                      <a:pt x="82" y="81"/>
                    </a:cubicBezTo>
                    <a:cubicBezTo>
                      <a:pt x="71" y="90"/>
                      <a:pt x="12" y="138"/>
                      <a:pt x="6" y="220"/>
                    </a:cubicBezTo>
                    <a:cubicBezTo>
                      <a:pt x="0" y="302"/>
                      <a:pt x="57" y="383"/>
                      <a:pt x="57" y="383"/>
                    </a:cubicBezTo>
                    <a:cubicBezTo>
                      <a:pt x="73" y="414"/>
                      <a:pt x="73" y="414"/>
                      <a:pt x="73" y="414"/>
                    </a:cubicBezTo>
                    <a:cubicBezTo>
                      <a:pt x="79" y="425"/>
                      <a:pt x="82" y="439"/>
                      <a:pt x="85" y="452"/>
                    </a:cubicBezTo>
                    <a:cubicBezTo>
                      <a:pt x="90" y="472"/>
                      <a:pt x="90" y="497"/>
                      <a:pt x="102" y="515"/>
                    </a:cubicBezTo>
                    <a:cubicBezTo>
                      <a:pt x="103" y="518"/>
                      <a:pt x="105" y="520"/>
                      <a:pt x="107" y="522"/>
                    </a:cubicBezTo>
                    <a:cubicBezTo>
                      <a:pt x="282" y="522"/>
                      <a:pt x="282" y="522"/>
                      <a:pt x="282" y="522"/>
                    </a:cubicBezTo>
                    <a:cubicBezTo>
                      <a:pt x="295" y="503"/>
                      <a:pt x="295" y="484"/>
                      <a:pt x="298" y="461"/>
                    </a:cubicBezTo>
                    <a:cubicBezTo>
                      <a:pt x="302" y="434"/>
                      <a:pt x="315" y="410"/>
                      <a:pt x="327" y="387"/>
                    </a:cubicBezTo>
                    <a:cubicBezTo>
                      <a:pt x="331" y="380"/>
                      <a:pt x="364" y="316"/>
                      <a:pt x="371" y="297"/>
                    </a:cubicBezTo>
                    <a:cubicBezTo>
                      <a:pt x="378" y="278"/>
                      <a:pt x="406" y="157"/>
                      <a:pt x="298" y="78"/>
                    </a:cubicBezTo>
                    <a:close/>
                  </a:path>
                </a:pathLst>
              </a:custGeom>
              <a:solidFill>
                <a:srgbClr val="3D999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54"/>
              <p:cNvSpPr/>
              <p:nvPr/>
            </p:nvSpPr>
            <p:spPr>
              <a:xfrm rot="10800000">
                <a:off x="9594382" y="2995645"/>
                <a:ext cx="285915" cy="572686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83" extrusionOk="0">
                    <a:moveTo>
                      <a:pt x="26" y="283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8" y="60"/>
                      <a:pt x="30" y="61"/>
                      <a:pt x="31" y="60"/>
                    </a:cubicBezTo>
                    <a:cubicBezTo>
                      <a:pt x="33" y="60"/>
                      <a:pt x="34" y="59"/>
                      <a:pt x="35" y="57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70" y="61"/>
                      <a:pt x="71" y="63"/>
                      <a:pt x="73" y="63"/>
                    </a:cubicBezTo>
                    <a:cubicBezTo>
                      <a:pt x="75" y="63"/>
                      <a:pt x="76" y="61"/>
                      <a:pt x="77" y="60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107" y="56"/>
                      <a:pt x="107" y="56"/>
                      <a:pt x="107" y="56"/>
                    </a:cubicBezTo>
                    <a:cubicBezTo>
                      <a:pt x="107" y="58"/>
                      <a:pt x="109" y="60"/>
                      <a:pt x="111" y="60"/>
                    </a:cubicBezTo>
                    <a:cubicBezTo>
                      <a:pt x="112" y="60"/>
                      <a:pt x="114" y="59"/>
                      <a:pt x="115" y="57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13" y="283"/>
                      <a:pt x="113" y="283"/>
                      <a:pt x="113" y="283"/>
                    </a:cubicBezTo>
                    <a:cubicBezTo>
                      <a:pt x="122" y="283"/>
                      <a:pt x="122" y="283"/>
                      <a:pt x="122" y="283"/>
                    </a:cubicBezTo>
                    <a:cubicBezTo>
                      <a:pt x="141" y="8"/>
                      <a:pt x="141" y="8"/>
                      <a:pt x="141" y="8"/>
                    </a:cubicBezTo>
                    <a:cubicBezTo>
                      <a:pt x="141" y="5"/>
                      <a:pt x="139" y="2"/>
                      <a:pt x="137" y="2"/>
                    </a:cubicBezTo>
                    <a:cubicBezTo>
                      <a:pt x="135" y="1"/>
                      <a:pt x="133" y="2"/>
                      <a:pt x="132" y="4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00" y="5"/>
                      <a:pt x="100" y="5"/>
                      <a:pt x="100" y="5"/>
                    </a:cubicBezTo>
                    <a:cubicBezTo>
                      <a:pt x="99" y="3"/>
                      <a:pt x="97" y="1"/>
                      <a:pt x="95" y="1"/>
                    </a:cubicBezTo>
                    <a:cubicBezTo>
                      <a:pt x="94" y="1"/>
                      <a:pt x="92" y="2"/>
                      <a:pt x="91" y="4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2"/>
                      <a:pt x="54" y="1"/>
                      <a:pt x="52" y="1"/>
                    </a:cubicBezTo>
                    <a:cubicBezTo>
                      <a:pt x="50" y="1"/>
                      <a:pt x="48" y="2"/>
                      <a:pt x="48" y="4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8" y="1"/>
                      <a:pt x="6" y="0"/>
                      <a:pt x="4" y="1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16" y="283"/>
                      <a:pt x="16" y="283"/>
                      <a:pt x="16" y="283"/>
                    </a:cubicBezTo>
                    <a:lnTo>
                      <a:pt x="26" y="283"/>
                    </a:lnTo>
                    <a:close/>
                  </a:path>
                </a:pathLst>
              </a:custGeom>
              <a:solidFill>
                <a:srgbClr val="5D4A4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54"/>
              <p:cNvSpPr/>
              <p:nvPr/>
            </p:nvSpPr>
            <p:spPr>
              <a:xfrm rot="10800000">
                <a:off x="9561853" y="2918602"/>
                <a:ext cx="350117" cy="52218"/>
              </a:xfrm>
              <a:prstGeom prst="rect">
                <a:avLst/>
              </a:prstGeom>
              <a:solidFill>
                <a:srgbClr val="3D999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2" name="Google Shape;532;p54"/>
            <p:cNvGrpSpPr/>
            <p:nvPr/>
          </p:nvGrpSpPr>
          <p:grpSpPr>
            <a:xfrm>
              <a:off x="7644038" y="2033067"/>
              <a:ext cx="793214" cy="2403860"/>
              <a:chOff x="7437180" y="844436"/>
              <a:chExt cx="1404749" cy="3518293"/>
            </a:xfrm>
          </p:grpSpPr>
          <p:sp>
            <p:nvSpPr>
              <p:cNvPr id="533" name="Google Shape;533;p54"/>
              <p:cNvSpPr/>
              <p:nvPr/>
            </p:nvSpPr>
            <p:spPr>
              <a:xfrm rot="10800000">
                <a:off x="7437180" y="844436"/>
                <a:ext cx="1188173" cy="2361793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66" extrusionOk="0">
                    <a:moveTo>
                      <a:pt x="587" y="1166"/>
                    </a:moveTo>
                    <a:cubicBezTo>
                      <a:pt x="414" y="1166"/>
                      <a:pt x="414" y="1166"/>
                      <a:pt x="414" y="1166"/>
                    </a:cubicBezTo>
                    <a:cubicBezTo>
                      <a:pt x="414" y="675"/>
                      <a:pt x="414" y="675"/>
                      <a:pt x="414" y="675"/>
                    </a:cubicBezTo>
                    <a:cubicBezTo>
                      <a:pt x="144" y="675"/>
                      <a:pt x="144" y="675"/>
                      <a:pt x="144" y="675"/>
                    </a:cubicBezTo>
                    <a:cubicBezTo>
                      <a:pt x="65" y="675"/>
                      <a:pt x="0" y="611"/>
                      <a:pt x="0" y="53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173" y="503"/>
                      <a:pt x="173" y="503"/>
                      <a:pt x="173" y="503"/>
                    </a:cubicBezTo>
                    <a:cubicBezTo>
                      <a:pt x="443" y="503"/>
                      <a:pt x="443" y="503"/>
                      <a:pt x="443" y="503"/>
                    </a:cubicBezTo>
                    <a:cubicBezTo>
                      <a:pt x="522" y="503"/>
                      <a:pt x="587" y="568"/>
                      <a:pt x="587" y="647"/>
                    </a:cubicBezTo>
                    <a:lnTo>
                      <a:pt x="587" y="1166"/>
                    </a:lnTo>
                    <a:close/>
                  </a:path>
                </a:pathLst>
              </a:custGeom>
              <a:solidFill>
                <a:srgbClr val="5D4A4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54"/>
              <p:cNvSpPr/>
              <p:nvPr/>
            </p:nvSpPr>
            <p:spPr>
              <a:xfrm rot="10800000">
                <a:off x="8020138" y="3305529"/>
                <a:ext cx="821791" cy="105720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522" extrusionOk="0">
                    <a:moveTo>
                      <a:pt x="298" y="78"/>
                    </a:moveTo>
                    <a:cubicBezTo>
                      <a:pt x="189" y="0"/>
                      <a:pt x="93" y="73"/>
                      <a:pt x="82" y="81"/>
                    </a:cubicBezTo>
                    <a:cubicBezTo>
                      <a:pt x="71" y="90"/>
                      <a:pt x="12" y="138"/>
                      <a:pt x="6" y="220"/>
                    </a:cubicBezTo>
                    <a:cubicBezTo>
                      <a:pt x="0" y="302"/>
                      <a:pt x="57" y="383"/>
                      <a:pt x="57" y="383"/>
                    </a:cubicBezTo>
                    <a:cubicBezTo>
                      <a:pt x="73" y="413"/>
                      <a:pt x="73" y="413"/>
                      <a:pt x="73" y="413"/>
                    </a:cubicBezTo>
                    <a:cubicBezTo>
                      <a:pt x="79" y="425"/>
                      <a:pt x="82" y="439"/>
                      <a:pt x="85" y="451"/>
                    </a:cubicBezTo>
                    <a:cubicBezTo>
                      <a:pt x="90" y="472"/>
                      <a:pt x="90" y="497"/>
                      <a:pt x="102" y="515"/>
                    </a:cubicBezTo>
                    <a:cubicBezTo>
                      <a:pt x="103" y="517"/>
                      <a:pt x="105" y="520"/>
                      <a:pt x="107" y="522"/>
                    </a:cubicBezTo>
                    <a:cubicBezTo>
                      <a:pt x="282" y="522"/>
                      <a:pt x="282" y="522"/>
                      <a:pt x="282" y="522"/>
                    </a:cubicBezTo>
                    <a:cubicBezTo>
                      <a:pt x="295" y="503"/>
                      <a:pt x="295" y="484"/>
                      <a:pt x="298" y="461"/>
                    </a:cubicBezTo>
                    <a:cubicBezTo>
                      <a:pt x="302" y="434"/>
                      <a:pt x="315" y="410"/>
                      <a:pt x="327" y="387"/>
                    </a:cubicBezTo>
                    <a:cubicBezTo>
                      <a:pt x="331" y="380"/>
                      <a:pt x="364" y="316"/>
                      <a:pt x="371" y="297"/>
                    </a:cubicBezTo>
                    <a:cubicBezTo>
                      <a:pt x="378" y="278"/>
                      <a:pt x="406" y="157"/>
                      <a:pt x="298" y="78"/>
                    </a:cubicBezTo>
                    <a:close/>
                  </a:path>
                </a:pathLst>
              </a:custGeom>
              <a:solidFill>
                <a:srgbClr val="735F4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54"/>
              <p:cNvSpPr/>
              <p:nvPr/>
            </p:nvSpPr>
            <p:spPr>
              <a:xfrm rot="10800000">
                <a:off x="8309477" y="3305529"/>
                <a:ext cx="285059" cy="572686"/>
              </a:xfrm>
              <a:custGeom>
                <a:avLst/>
                <a:gdLst/>
                <a:ahLst/>
                <a:cxnLst/>
                <a:rect l="l" t="t" r="r" b="b"/>
                <a:pathLst>
                  <a:path w="141" h="283" extrusionOk="0">
                    <a:moveTo>
                      <a:pt x="26" y="283"/>
                    </a:moveTo>
                    <a:cubicBezTo>
                      <a:pt x="12" y="29"/>
                      <a:pt x="12" y="29"/>
                      <a:pt x="12" y="29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8" y="59"/>
                      <a:pt x="30" y="60"/>
                      <a:pt x="31" y="60"/>
                    </a:cubicBezTo>
                    <a:cubicBezTo>
                      <a:pt x="33" y="60"/>
                      <a:pt x="34" y="59"/>
                      <a:pt x="35" y="57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70" y="61"/>
                      <a:pt x="71" y="63"/>
                      <a:pt x="73" y="63"/>
                    </a:cubicBezTo>
                    <a:cubicBezTo>
                      <a:pt x="75" y="63"/>
                      <a:pt x="76" y="61"/>
                      <a:pt x="77" y="59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107" y="56"/>
                      <a:pt x="107" y="56"/>
                      <a:pt x="107" y="56"/>
                    </a:cubicBezTo>
                    <a:cubicBezTo>
                      <a:pt x="107" y="58"/>
                      <a:pt x="109" y="60"/>
                      <a:pt x="111" y="60"/>
                    </a:cubicBezTo>
                    <a:cubicBezTo>
                      <a:pt x="112" y="60"/>
                      <a:pt x="114" y="59"/>
                      <a:pt x="115" y="57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13" y="283"/>
                      <a:pt x="113" y="283"/>
                      <a:pt x="113" y="283"/>
                    </a:cubicBezTo>
                    <a:cubicBezTo>
                      <a:pt x="122" y="283"/>
                      <a:pt x="122" y="283"/>
                      <a:pt x="122" y="283"/>
                    </a:cubicBezTo>
                    <a:cubicBezTo>
                      <a:pt x="141" y="8"/>
                      <a:pt x="141" y="8"/>
                      <a:pt x="141" y="8"/>
                    </a:cubicBezTo>
                    <a:cubicBezTo>
                      <a:pt x="141" y="5"/>
                      <a:pt x="139" y="2"/>
                      <a:pt x="137" y="1"/>
                    </a:cubicBezTo>
                    <a:cubicBezTo>
                      <a:pt x="135" y="0"/>
                      <a:pt x="133" y="1"/>
                      <a:pt x="132" y="4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00" y="5"/>
                      <a:pt x="100" y="5"/>
                      <a:pt x="100" y="5"/>
                    </a:cubicBezTo>
                    <a:cubicBezTo>
                      <a:pt x="99" y="3"/>
                      <a:pt x="97" y="1"/>
                      <a:pt x="95" y="1"/>
                    </a:cubicBezTo>
                    <a:cubicBezTo>
                      <a:pt x="94" y="1"/>
                      <a:pt x="92" y="2"/>
                      <a:pt x="91" y="4"/>
                    </a:cubicBezTo>
                    <a:cubicBezTo>
                      <a:pt x="73" y="43"/>
                      <a:pt x="73" y="43"/>
                      <a:pt x="73" y="43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5" y="2"/>
                      <a:pt x="54" y="1"/>
                      <a:pt x="52" y="1"/>
                    </a:cubicBezTo>
                    <a:cubicBezTo>
                      <a:pt x="50" y="1"/>
                      <a:pt x="48" y="2"/>
                      <a:pt x="48" y="4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1"/>
                      <a:pt x="6" y="0"/>
                      <a:pt x="4" y="1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16" y="283"/>
                      <a:pt x="16" y="283"/>
                      <a:pt x="16" y="283"/>
                    </a:cubicBezTo>
                    <a:lnTo>
                      <a:pt x="26" y="283"/>
                    </a:lnTo>
                    <a:close/>
                  </a:path>
                </a:pathLst>
              </a:custGeom>
              <a:solidFill>
                <a:srgbClr val="5D4A4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54"/>
              <p:cNvSpPr/>
              <p:nvPr/>
            </p:nvSpPr>
            <p:spPr>
              <a:xfrm rot="10800000">
                <a:off x="8276948" y="3230198"/>
                <a:ext cx="350117" cy="50506"/>
              </a:xfrm>
              <a:prstGeom prst="rect">
                <a:avLst/>
              </a:prstGeom>
              <a:solidFill>
                <a:srgbClr val="735F4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37" name="Google Shape;53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3175" y="760650"/>
            <a:ext cx="6635998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5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Program Components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6"/>
          <p:cNvSpPr txBox="1"/>
          <p:nvPr/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Program Components</a:t>
            </a:r>
            <a:endParaRPr sz="28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8" name="Google Shape;54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8533" y="751675"/>
            <a:ext cx="5858934" cy="365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9" name="Google Shape;549;p56"/>
          <p:cNvGrpSpPr/>
          <p:nvPr/>
        </p:nvGrpSpPr>
        <p:grpSpPr>
          <a:xfrm>
            <a:off x="3410760" y="1579403"/>
            <a:ext cx="9612512" cy="1454706"/>
            <a:chOff x="3665537" y="1128712"/>
            <a:chExt cx="9612512" cy="1952625"/>
          </a:xfrm>
        </p:grpSpPr>
        <p:sp>
          <p:nvSpPr>
            <p:cNvPr id="550" name="Google Shape;550;p56"/>
            <p:cNvSpPr/>
            <p:nvPr/>
          </p:nvSpPr>
          <p:spPr>
            <a:xfrm>
              <a:off x="4138643" y="1128712"/>
              <a:ext cx="8448770" cy="1952625"/>
            </a:xfrm>
            <a:custGeom>
              <a:avLst/>
              <a:gdLst/>
              <a:ahLst/>
              <a:cxnLst/>
              <a:rect l="l" t="t" r="r" b="b"/>
              <a:pathLst>
                <a:path w="8448770" h="1952625" extrusionOk="0">
                  <a:moveTo>
                    <a:pt x="7482269" y="0"/>
                  </a:moveTo>
                  <a:lnTo>
                    <a:pt x="66675" y="0"/>
                  </a:lnTo>
                  <a:cubicBezTo>
                    <a:pt x="29813" y="0"/>
                    <a:pt x="0" y="29813"/>
                    <a:pt x="0" y="66675"/>
                  </a:cubicBezTo>
                  <a:lnTo>
                    <a:pt x="0" y="1885950"/>
                  </a:lnTo>
                  <a:cubicBezTo>
                    <a:pt x="0" y="1922812"/>
                    <a:pt x="29813" y="1952625"/>
                    <a:pt x="66675" y="1952625"/>
                  </a:cubicBezTo>
                  <a:lnTo>
                    <a:pt x="7482269" y="1952625"/>
                  </a:lnTo>
                  <a:cubicBezTo>
                    <a:pt x="8016050" y="1952625"/>
                    <a:pt x="8448770" y="1519904"/>
                    <a:pt x="8448770" y="986028"/>
                  </a:cubicBezTo>
                  <a:lnTo>
                    <a:pt x="8448770" y="966502"/>
                  </a:lnTo>
                  <a:cubicBezTo>
                    <a:pt x="8448770" y="432721"/>
                    <a:pt x="8016050" y="0"/>
                    <a:pt x="748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6"/>
            <p:cNvSpPr/>
            <p:nvPr/>
          </p:nvSpPr>
          <p:spPr>
            <a:xfrm>
              <a:off x="4157693" y="1147761"/>
              <a:ext cx="9120356" cy="1914620"/>
            </a:xfrm>
            <a:custGeom>
              <a:avLst/>
              <a:gdLst/>
              <a:ahLst/>
              <a:cxnLst/>
              <a:rect l="l" t="t" r="r" b="b"/>
              <a:pathLst>
                <a:path w="8410765" h="1914620" extrusionOk="0">
                  <a:moveTo>
                    <a:pt x="47625" y="1914525"/>
                  </a:moveTo>
                  <a:cubicBezTo>
                    <a:pt x="21336" y="1914525"/>
                    <a:pt x="0" y="1893189"/>
                    <a:pt x="0" y="1866900"/>
                  </a:cubicBezTo>
                  <a:lnTo>
                    <a:pt x="0" y="47625"/>
                  </a:lnTo>
                  <a:cubicBezTo>
                    <a:pt x="0" y="21336"/>
                    <a:pt x="21336" y="0"/>
                    <a:pt x="47625" y="0"/>
                  </a:cubicBezTo>
                  <a:lnTo>
                    <a:pt x="7463219" y="0"/>
                  </a:lnTo>
                  <a:cubicBezTo>
                    <a:pt x="7985665" y="0"/>
                    <a:pt x="8410766" y="425006"/>
                    <a:pt x="8410766" y="947547"/>
                  </a:cubicBezTo>
                  <a:lnTo>
                    <a:pt x="8410766" y="967073"/>
                  </a:lnTo>
                  <a:cubicBezTo>
                    <a:pt x="8410766" y="1489520"/>
                    <a:pt x="7985665" y="1914620"/>
                    <a:pt x="7463219" y="1914620"/>
                  </a:cubicBezTo>
                  <a:lnTo>
                    <a:pt x="47625" y="191462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6"/>
            <p:cNvSpPr/>
            <p:nvPr/>
          </p:nvSpPr>
          <p:spPr>
            <a:xfrm>
              <a:off x="4139786" y="1576387"/>
              <a:ext cx="1495424" cy="1057275"/>
            </a:xfrm>
            <a:custGeom>
              <a:avLst/>
              <a:gdLst/>
              <a:ahLst/>
              <a:cxnLst/>
              <a:rect l="l" t="t" r="r" b="b"/>
              <a:pathLst>
                <a:path w="1495424" h="1057275" extrusionOk="0">
                  <a:moveTo>
                    <a:pt x="972026" y="1057275"/>
                  </a:moveTo>
                  <a:lnTo>
                    <a:pt x="0" y="1057275"/>
                  </a:lnTo>
                  <a:lnTo>
                    <a:pt x="0" y="0"/>
                  </a:lnTo>
                  <a:lnTo>
                    <a:pt x="972026" y="0"/>
                  </a:lnTo>
                  <a:cubicBezTo>
                    <a:pt x="1261015" y="0"/>
                    <a:pt x="1495425" y="234315"/>
                    <a:pt x="1495425" y="523304"/>
                  </a:cubicBezTo>
                  <a:lnTo>
                    <a:pt x="1495425" y="533876"/>
                  </a:lnTo>
                  <a:cubicBezTo>
                    <a:pt x="1495425" y="822960"/>
                    <a:pt x="1261110" y="1057275"/>
                    <a:pt x="972026" y="1057275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6"/>
            <p:cNvSpPr/>
            <p:nvPr/>
          </p:nvSpPr>
          <p:spPr>
            <a:xfrm>
              <a:off x="3665537" y="1377600"/>
              <a:ext cx="473106" cy="198786"/>
            </a:xfrm>
            <a:custGeom>
              <a:avLst/>
              <a:gdLst/>
              <a:ahLst/>
              <a:cxnLst/>
              <a:rect l="l" t="t" r="r" b="b"/>
              <a:pathLst>
                <a:path w="473106" h="198786" extrusionOk="0">
                  <a:moveTo>
                    <a:pt x="473107" y="0"/>
                  </a:moveTo>
                  <a:lnTo>
                    <a:pt x="0" y="198787"/>
                  </a:lnTo>
                  <a:lnTo>
                    <a:pt x="473107" y="198787"/>
                  </a:lnTo>
                  <a:close/>
                </a:path>
              </a:pathLst>
            </a:custGeom>
            <a:solidFill>
              <a:srgbClr val="B544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6"/>
            <p:cNvSpPr/>
            <p:nvPr/>
          </p:nvSpPr>
          <p:spPr>
            <a:xfrm>
              <a:off x="3665537" y="2633662"/>
              <a:ext cx="473106" cy="198786"/>
            </a:xfrm>
            <a:custGeom>
              <a:avLst/>
              <a:gdLst/>
              <a:ahLst/>
              <a:cxnLst/>
              <a:rect l="l" t="t" r="r" b="b"/>
              <a:pathLst>
                <a:path w="473106" h="198786" extrusionOk="0">
                  <a:moveTo>
                    <a:pt x="473107" y="198787"/>
                  </a:moveTo>
                  <a:lnTo>
                    <a:pt x="0" y="0"/>
                  </a:lnTo>
                  <a:lnTo>
                    <a:pt x="473107" y="0"/>
                  </a:lnTo>
                  <a:close/>
                </a:path>
              </a:pathLst>
            </a:custGeom>
            <a:solidFill>
              <a:srgbClr val="B5441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6"/>
            <p:cNvSpPr/>
            <p:nvPr/>
          </p:nvSpPr>
          <p:spPr>
            <a:xfrm>
              <a:off x="3665537" y="1576387"/>
              <a:ext cx="1968531" cy="1057275"/>
            </a:xfrm>
            <a:custGeom>
              <a:avLst/>
              <a:gdLst/>
              <a:ahLst/>
              <a:cxnLst/>
              <a:rect l="l" t="t" r="r" b="b"/>
              <a:pathLst>
                <a:path w="1968531" h="1057275" extrusionOk="0">
                  <a:moveTo>
                    <a:pt x="1445133" y="1057275"/>
                  </a:moveTo>
                  <a:lnTo>
                    <a:pt x="0" y="1057275"/>
                  </a:lnTo>
                  <a:lnTo>
                    <a:pt x="0" y="0"/>
                  </a:lnTo>
                  <a:lnTo>
                    <a:pt x="1445133" y="0"/>
                  </a:lnTo>
                  <a:cubicBezTo>
                    <a:pt x="1734217" y="0"/>
                    <a:pt x="1968532" y="234315"/>
                    <a:pt x="1968532" y="523304"/>
                  </a:cubicBezTo>
                  <a:lnTo>
                    <a:pt x="1968532" y="533876"/>
                  </a:lnTo>
                  <a:cubicBezTo>
                    <a:pt x="1968532" y="822960"/>
                    <a:pt x="1734217" y="1057275"/>
                    <a:pt x="1445133" y="1057275"/>
                  </a:cubicBezTo>
                  <a:close/>
                </a:path>
              </a:pathLst>
            </a:custGeom>
            <a:solidFill>
              <a:srgbClr val="F15A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6"/>
            <p:cNvSpPr/>
            <p:nvPr/>
          </p:nvSpPr>
          <p:spPr>
            <a:xfrm>
              <a:off x="3665537" y="2633662"/>
              <a:ext cx="473106" cy="198786"/>
            </a:xfrm>
            <a:custGeom>
              <a:avLst/>
              <a:gdLst/>
              <a:ahLst/>
              <a:cxnLst/>
              <a:rect l="l" t="t" r="r" b="b"/>
              <a:pathLst>
                <a:path w="473106" h="198786" extrusionOk="0">
                  <a:moveTo>
                    <a:pt x="473107" y="198787"/>
                  </a:moveTo>
                  <a:lnTo>
                    <a:pt x="0" y="0"/>
                  </a:lnTo>
                  <a:lnTo>
                    <a:pt x="473107" y="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6"/>
            <p:cNvSpPr/>
            <p:nvPr/>
          </p:nvSpPr>
          <p:spPr>
            <a:xfrm>
              <a:off x="3665537" y="1377600"/>
              <a:ext cx="473106" cy="198786"/>
            </a:xfrm>
            <a:custGeom>
              <a:avLst/>
              <a:gdLst/>
              <a:ahLst/>
              <a:cxnLst/>
              <a:rect l="l" t="t" r="r" b="b"/>
              <a:pathLst>
                <a:path w="473106" h="198786" extrusionOk="0">
                  <a:moveTo>
                    <a:pt x="473107" y="0"/>
                  </a:moveTo>
                  <a:lnTo>
                    <a:pt x="0" y="198787"/>
                  </a:lnTo>
                  <a:lnTo>
                    <a:pt x="473107" y="198787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8" name="Google Shape;558;p56"/>
          <p:cNvGrpSpPr/>
          <p:nvPr/>
        </p:nvGrpSpPr>
        <p:grpSpPr>
          <a:xfrm>
            <a:off x="3411192" y="3368154"/>
            <a:ext cx="9612429" cy="1454315"/>
            <a:chOff x="3665537" y="3596829"/>
            <a:chExt cx="8921876" cy="1952625"/>
          </a:xfrm>
        </p:grpSpPr>
        <p:sp>
          <p:nvSpPr>
            <p:cNvPr id="559" name="Google Shape;559;p56"/>
            <p:cNvSpPr/>
            <p:nvPr/>
          </p:nvSpPr>
          <p:spPr>
            <a:xfrm>
              <a:off x="4138643" y="3596829"/>
              <a:ext cx="8448770" cy="1952625"/>
            </a:xfrm>
            <a:custGeom>
              <a:avLst/>
              <a:gdLst/>
              <a:ahLst/>
              <a:cxnLst/>
              <a:rect l="l" t="t" r="r" b="b"/>
              <a:pathLst>
                <a:path w="8448770" h="1952625" extrusionOk="0">
                  <a:moveTo>
                    <a:pt x="7482269" y="0"/>
                  </a:moveTo>
                  <a:lnTo>
                    <a:pt x="66675" y="0"/>
                  </a:lnTo>
                  <a:cubicBezTo>
                    <a:pt x="29813" y="0"/>
                    <a:pt x="0" y="29813"/>
                    <a:pt x="0" y="66675"/>
                  </a:cubicBezTo>
                  <a:lnTo>
                    <a:pt x="0" y="1885950"/>
                  </a:lnTo>
                  <a:cubicBezTo>
                    <a:pt x="0" y="1922812"/>
                    <a:pt x="29813" y="1952625"/>
                    <a:pt x="66675" y="1952625"/>
                  </a:cubicBezTo>
                  <a:lnTo>
                    <a:pt x="7482269" y="1952625"/>
                  </a:lnTo>
                  <a:cubicBezTo>
                    <a:pt x="8016050" y="1952625"/>
                    <a:pt x="8448770" y="1519904"/>
                    <a:pt x="8448770" y="986028"/>
                  </a:cubicBezTo>
                  <a:lnTo>
                    <a:pt x="8448770" y="966502"/>
                  </a:lnTo>
                  <a:cubicBezTo>
                    <a:pt x="8448770" y="432721"/>
                    <a:pt x="8016050" y="0"/>
                    <a:pt x="748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6"/>
            <p:cNvSpPr/>
            <p:nvPr/>
          </p:nvSpPr>
          <p:spPr>
            <a:xfrm>
              <a:off x="4157693" y="3615879"/>
              <a:ext cx="8410765" cy="1914525"/>
            </a:xfrm>
            <a:custGeom>
              <a:avLst/>
              <a:gdLst/>
              <a:ahLst/>
              <a:cxnLst/>
              <a:rect l="l" t="t" r="r" b="b"/>
              <a:pathLst>
                <a:path w="8410765" h="1914525" extrusionOk="0">
                  <a:moveTo>
                    <a:pt x="47625" y="1914525"/>
                  </a:moveTo>
                  <a:cubicBezTo>
                    <a:pt x="21336" y="1914525"/>
                    <a:pt x="0" y="1893189"/>
                    <a:pt x="0" y="1866900"/>
                  </a:cubicBezTo>
                  <a:lnTo>
                    <a:pt x="0" y="47625"/>
                  </a:lnTo>
                  <a:cubicBezTo>
                    <a:pt x="0" y="21336"/>
                    <a:pt x="21336" y="0"/>
                    <a:pt x="47625" y="0"/>
                  </a:cubicBezTo>
                  <a:lnTo>
                    <a:pt x="7463219" y="0"/>
                  </a:lnTo>
                  <a:cubicBezTo>
                    <a:pt x="7985665" y="0"/>
                    <a:pt x="8410766" y="425005"/>
                    <a:pt x="8410766" y="947452"/>
                  </a:cubicBezTo>
                  <a:lnTo>
                    <a:pt x="8410766" y="966978"/>
                  </a:lnTo>
                  <a:cubicBezTo>
                    <a:pt x="8410766" y="1489424"/>
                    <a:pt x="7985665" y="1914525"/>
                    <a:pt x="7463219" y="1914525"/>
                  </a:cubicBezTo>
                  <a:lnTo>
                    <a:pt x="47625" y="191452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6"/>
            <p:cNvSpPr/>
            <p:nvPr/>
          </p:nvSpPr>
          <p:spPr>
            <a:xfrm>
              <a:off x="4139786" y="4044504"/>
              <a:ext cx="1291615" cy="1057274"/>
            </a:xfrm>
            <a:custGeom>
              <a:avLst/>
              <a:gdLst/>
              <a:ahLst/>
              <a:cxnLst/>
              <a:rect l="l" t="t" r="r" b="b"/>
              <a:pathLst>
                <a:path w="1495424" h="1057275" extrusionOk="0">
                  <a:moveTo>
                    <a:pt x="972026" y="1057275"/>
                  </a:moveTo>
                  <a:lnTo>
                    <a:pt x="0" y="1057275"/>
                  </a:lnTo>
                  <a:lnTo>
                    <a:pt x="0" y="0"/>
                  </a:lnTo>
                  <a:lnTo>
                    <a:pt x="972026" y="0"/>
                  </a:lnTo>
                  <a:cubicBezTo>
                    <a:pt x="1261015" y="0"/>
                    <a:pt x="1495425" y="234315"/>
                    <a:pt x="1495425" y="523304"/>
                  </a:cubicBezTo>
                  <a:lnTo>
                    <a:pt x="1495425" y="533876"/>
                  </a:lnTo>
                  <a:cubicBezTo>
                    <a:pt x="1495425" y="822960"/>
                    <a:pt x="1261110" y="1057275"/>
                    <a:pt x="972026" y="1057275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6"/>
            <p:cNvSpPr/>
            <p:nvPr/>
          </p:nvSpPr>
          <p:spPr>
            <a:xfrm>
              <a:off x="3665537" y="3845622"/>
              <a:ext cx="473106" cy="198882"/>
            </a:xfrm>
            <a:custGeom>
              <a:avLst/>
              <a:gdLst/>
              <a:ahLst/>
              <a:cxnLst/>
              <a:rect l="l" t="t" r="r" b="b"/>
              <a:pathLst>
                <a:path w="473106" h="198882" extrusionOk="0">
                  <a:moveTo>
                    <a:pt x="473107" y="0"/>
                  </a:moveTo>
                  <a:lnTo>
                    <a:pt x="0" y="198882"/>
                  </a:lnTo>
                  <a:lnTo>
                    <a:pt x="473107" y="198882"/>
                  </a:lnTo>
                  <a:close/>
                </a:path>
              </a:pathLst>
            </a:custGeom>
            <a:solidFill>
              <a:srgbClr val="BC84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6"/>
            <p:cNvSpPr/>
            <p:nvPr/>
          </p:nvSpPr>
          <p:spPr>
            <a:xfrm>
              <a:off x="3665537" y="5101779"/>
              <a:ext cx="473106" cy="198786"/>
            </a:xfrm>
            <a:custGeom>
              <a:avLst/>
              <a:gdLst/>
              <a:ahLst/>
              <a:cxnLst/>
              <a:rect l="l" t="t" r="r" b="b"/>
              <a:pathLst>
                <a:path w="473106" h="198786" extrusionOk="0">
                  <a:moveTo>
                    <a:pt x="473107" y="198787"/>
                  </a:moveTo>
                  <a:lnTo>
                    <a:pt x="0" y="0"/>
                  </a:lnTo>
                  <a:lnTo>
                    <a:pt x="473107" y="0"/>
                  </a:lnTo>
                  <a:close/>
                </a:path>
              </a:pathLst>
            </a:custGeom>
            <a:solidFill>
              <a:srgbClr val="BC84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6"/>
            <p:cNvSpPr/>
            <p:nvPr/>
          </p:nvSpPr>
          <p:spPr>
            <a:xfrm>
              <a:off x="3665537" y="5101779"/>
              <a:ext cx="473106" cy="198786"/>
            </a:xfrm>
            <a:custGeom>
              <a:avLst/>
              <a:gdLst/>
              <a:ahLst/>
              <a:cxnLst/>
              <a:rect l="l" t="t" r="r" b="b"/>
              <a:pathLst>
                <a:path w="473106" h="198786" extrusionOk="0">
                  <a:moveTo>
                    <a:pt x="473107" y="198787"/>
                  </a:moveTo>
                  <a:lnTo>
                    <a:pt x="0" y="0"/>
                  </a:lnTo>
                  <a:lnTo>
                    <a:pt x="473107" y="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6"/>
            <p:cNvSpPr/>
            <p:nvPr/>
          </p:nvSpPr>
          <p:spPr>
            <a:xfrm>
              <a:off x="3665537" y="3845622"/>
              <a:ext cx="473106" cy="198882"/>
            </a:xfrm>
            <a:custGeom>
              <a:avLst/>
              <a:gdLst/>
              <a:ahLst/>
              <a:cxnLst/>
              <a:rect l="l" t="t" r="r" b="b"/>
              <a:pathLst>
                <a:path w="473106" h="198882" extrusionOk="0">
                  <a:moveTo>
                    <a:pt x="473107" y="0"/>
                  </a:moveTo>
                  <a:lnTo>
                    <a:pt x="0" y="198882"/>
                  </a:lnTo>
                  <a:lnTo>
                    <a:pt x="473107" y="198882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6"/>
            <p:cNvSpPr/>
            <p:nvPr/>
          </p:nvSpPr>
          <p:spPr>
            <a:xfrm>
              <a:off x="3665537" y="4044504"/>
              <a:ext cx="1827815" cy="1057274"/>
            </a:xfrm>
            <a:custGeom>
              <a:avLst/>
              <a:gdLst/>
              <a:ahLst/>
              <a:cxnLst/>
              <a:rect l="l" t="t" r="r" b="b"/>
              <a:pathLst>
                <a:path w="1968531" h="1057275" extrusionOk="0">
                  <a:moveTo>
                    <a:pt x="1445133" y="1057275"/>
                  </a:moveTo>
                  <a:lnTo>
                    <a:pt x="0" y="1057275"/>
                  </a:lnTo>
                  <a:lnTo>
                    <a:pt x="0" y="0"/>
                  </a:lnTo>
                  <a:lnTo>
                    <a:pt x="1445133" y="0"/>
                  </a:lnTo>
                  <a:cubicBezTo>
                    <a:pt x="1734217" y="0"/>
                    <a:pt x="1968532" y="234315"/>
                    <a:pt x="1968532" y="523304"/>
                  </a:cubicBezTo>
                  <a:lnTo>
                    <a:pt x="1968532" y="533876"/>
                  </a:lnTo>
                  <a:cubicBezTo>
                    <a:pt x="1968532" y="822960"/>
                    <a:pt x="1734217" y="1057275"/>
                    <a:pt x="1445133" y="1057275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7" name="Google Shape;567;p56"/>
          <p:cNvGrpSpPr/>
          <p:nvPr/>
        </p:nvGrpSpPr>
        <p:grpSpPr>
          <a:xfrm>
            <a:off x="3411046" y="5177675"/>
            <a:ext cx="9612083" cy="1454315"/>
            <a:chOff x="3665537" y="6064852"/>
            <a:chExt cx="10104155" cy="1952625"/>
          </a:xfrm>
        </p:grpSpPr>
        <p:sp>
          <p:nvSpPr>
            <p:cNvPr id="568" name="Google Shape;568;p56"/>
            <p:cNvSpPr/>
            <p:nvPr/>
          </p:nvSpPr>
          <p:spPr>
            <a:xfrm>
              <a:off x="4138643" y="6064852"/>
              <a:ext cx="8448770" cy="1952625"/>
            </a:xfrm>
            <a:custGeom>
              <a:avLst/>
              <a:gdLst/>
              <a:ahLst/>
              <a:cxnLst/>
              <a:rect l="l" t="t" r="r" b="b"/>
              <a:pathLst>
                <a:path w="8448770" h="1952625" extrusionOk="0">
                  <a:moveTo>
                    <a:pt x="7482269" y="0"/>
                  </a:moveTo>
                  <a:lnTo>
                    <a:pt x="66675" y="0"/>
                  </a:lnTo>
                  <a:cubicBezTo>
                    <a:pt x="29813" y="0"/>
                    <a:pt x="0" y="29813"/>
                    <a:pt x="0" y="66675"/>
                  </a:cubicBezTo>
                  <a:lnTo>
                    <a:pt x="0" y="1885950"/>
                  </a:lnTo>
                  <a:cubicBezTo>
                    <a:pt x="0" y="1922812"/>
                    <a:pt x="29813" y="1952625"/>
                    <a:pt x="66675" y="1952625"/>
                  </a:cubicBezTo>
                  <a:lnTo>
                    <a:pt x="7482269" y="1952625"/>
                  </a:lnTo>
                  <a:cubicBezTo>
                    <a:pt x="8016050" y="1952625"/>
                    <a:pt x="8448770" y="1519904"/>
                    <a:pt x="8448770" y="986124"/>
                  </a:cubicBezTo>
                  <a:lnTo>
                    <a:pt x="8448770" y="966597"/>
                  </a:lnTo>
                  <a:cubicBezTo>
                    <a:pt x="8448770" y="432721"/>
                    <a:pt x="8016050" y="0"/>
                    <a:pt x="748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6"/>
            <p:cNvSpPr/>
            <p:nvPr/>
          </p:nvSpPr>
          <p:spPr>
            <a:xfrm>
              <a:off x="4157692" y="6083902"/>
              <a:ext cx="9612000" cy="1889934"/>
            </a:xfrm>
            <a:custGeom>
              <a:avLst/>
              <a:gdLst/>
              <a:ahLst/>
              <a:cxnLst/>
              <a:rect l="l" t="t" r="r" b="b"/>
              <a:pathLst>
                <a:path w="8410765" h="1914620" extrusionOk="0">
                  <a:moveTo>
                    <a:pt x="47625" y="1914525"/>
                  </a:moveTo>
                  <a:cubicBezTo>
                    <a:pt x="21336" y="1914525"/>
                    <a:pt x="0" y="1893189"/>
                    <a:pt x="0" y="1866900"/>
                  </a:cubicBezTo>
                  <a:lnTo>
                    <a:pt x="0" y="47625"/>
                  </a:lnTo>
                  <a:cubicBezTo>
                    <a:pt x="0" y="21336"/>
                    <a:pt x="21336" y="0"/>
                    <a:pt x="47625" y="0"/>
                  </a:cubicBezTo>
                  <a:lnTo>
                    <a:pt x="7463219" y="0"/>
                  </a:lnTo>
                  <a:cubicBezTo>
                    <a:pt x="7985665" y="0"/>
                    <a:pt x="8410766" y="425101"/>
                    <a:pt x="8410766" y="947547"/>
                  </a:cubicBezTo>
                  <a:lnTo>
                    <a:pt x="8410766" y="967074"/>
                  </a:lnTo>
                  <a:cubicBezTo>
                    <a:pt x="8410766" y="1489520"/>
                    <a:pt x="7985665" y="1914620"/>
                    <a:pt x="7463219" y="1914620"/>
                  </a:cubicBezTo>
                  <a:lnTo>
                    <a:pt x="47625" y="191462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6"/>
            <p:cNvSpPr/>
            <p:nvPr/>
          </p:nvSpPr>
          <p:spPr>
            <a:xfrm>
              <a:off x="4139786" y="6512527"/>
              <a:ext cx="1495424" cy="1057275"/>
            </a:xfrm>
            <a:custGeom>
              <a:avLst/>
              <a:gdLst/>
              <a:ahLst/>
              <a:cxnLst/>
              <a:rect l="l" t="t" r="r" b="b"/>
              <a:pathLst>
                <a:path w="1495424" h="1057275" extrusionOk="0">
                  <a:moveTo>
                    <a:pt x="972026" y="1057275"/>
                  </a:moveTo>
                  <a:lnTo>
                    <a:pt x="0" y="1057275"/>
                  </a:lnTo>
                  <a:lnTo>
                    <a:pt x="0" y="0"/>
                  </a:lnTo>
                  <a:lnTo>
                    <a:pt x="972026" y="0"/>
                  </a:lnTo>
                  <a:cubicBezTo>
                    <a:pt x="1261015" y="0"/>
                    <a:pt x="1495425" y="234315"/>
                    <a:pt x="1495425" y="523399"/>
                  </a:cubicBezTo>
                  <a:lnTo>
                    <a:pt x="1495425" y="533972"/>
                  </a:lnTo>
                  <a:cubicBezTo>
                    <a:pt x="1495425" y="822960"/>
                    <a:pt x="1261110" y="1057275"/>
                    <a:pt x="972026" y="1057275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6"/>
            <p:cNvSpPr/>
            <p:nvPr/>
          </p:nvSpPr>
          <p:spPr>
            <a:xfrm>
              <a:off x="3665537" y="6313740"/>
              <a:ext cx="473106" cy="198786"/>
            </a:xfrm>
            <a:custGeom>
              <a:avLst/>
              <a:gdLst/>
              <a:ahLst/>
              <a:cxnLst/>
              <a:rect l="l" t="t" r="r" b="b"/>
              <a:pathLst>
                <a:path w="473106" h="198786" extrusionOk="0">
                  <a:moveTo>
                    <a:pt x="473107" y="0"/>
                  </a:moveTo>
                  <a:lnTo>
                    <a:pt x="0" y="198787"/>
                  </a:lnTo>
                  <a:lnTo>
                    <a:pt x="473107" y="198787"/>
                  </a:lnTo>
                  <a:close/>
                </a:path>
              </a:pathLst>
            </a:custGeom>
            <a:solidFill>
              <a:srgbClr val="328F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6"/>
            <p:cNvSpPr/>
            <p:nvPr/>
          </p:nvSpPr>
          <p:spPr>
            <a:xfrm>
              <a:off x="3665537" y="7569802"/>
              <a:ext cx="473106" cy="198786"/>
            </a:xfrm>
            <a:custGeom>
              <a:avLst/>
              <a:gdLst/>
              <a:ahLst/>
              <a:cxnLst/>
              <a:rect l="l" t="t" r="r" b="b"/>
              <a:pathLst>
                <a:path w="473106" h="198786" extrusionOk="0">
                  <a:moveTo>
                    <a:pt x="473107" y="198787"/>
                  </a:moveTo>
                  <a:lnTo>
                    <a:pt x="0" y="0"/>
                  </a:lnTo>
                  <a:lnTo>
                    <a:pt x="473107" y="0"/>
                  </a:lnTo>
                  <a:close/>
                </a:path>
              </a:pathLst>
            </a:custGeom>
            <a:solidFill>
              <a:srgbClr val="328F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6"/>
            <p:cNvSpPr/>
            <p:nvPr/>
          </p:nvSpPr>
          <p:spPr>
            <a:xfrm>
              <a:off x="3665537" y="6512527"/>
              <a:ext cx="1968531" cy="1057275"/>
            </a:xfrm>
            <a:custGeom>
              <a:avLst/>
              <a:gdLst/>
              <a:ahLst/>
              <a:cxnLst/>
              <a:rect l="l" t="t" r="r" b="b"/>
              <a:pathLst>
                <a:path w="1968531" h="1057275" extrusionOk="0">
                  <a:moveTo>
                    <a:pt x="1445133" y="1057275"/>
                  </a:moveTo>
                  <a:lnTo>
                    <a:pt x="0" y="1057275"/>
                  </a:lnTo>
                  <a:lnTo>
                    <a:pt x="0" y="0"/>
                  </a:lnTo>
                  <a:lnTo>
                    <a:pt x="1445133" y="0"/>
                  </a:lnTo>
                  <a:cubicBezTo>
                    <a:pt x="1734217" y="0"/>
                    <a:pt x="1968532" y="234315"/>
                    <a:pt x="1968532" y="523399"/>
                  </a:cubicBezTo>
                  <a:lnTo>
                    <a:pt x="1968532" y="533972"/>
                  </a:lnTo>
                  <a:cubicBezTo>
                    <a:pt x="1968532" y="822960"/>
                    <a:pt x="1734217" y="1057275"/>
                    <a:pt x="1445133" y="1057275"/>
                  </a:cubicBezTo>
                  <a:close/>
                </a:path>
              </a:pathLst>
            </a:custGeom>
            <a:solidFill>
              <a:srgbClr val="43BFB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6"/>
            <p:cNvSpPr/>
            <p:nvPr/>
          </p:nvSpPr>
          <p:spPr>
            <a:xfrm>
              <a:off x="3665537" y="7569802"/>
              <a:ext cx="473106" cy="198786"/>
            </a:xfrm>
            <a:custGeom>
              <a:avLst/>
              <a:gdLst/>
              <a:ahLst/>
              <a:cxnLst/>
              <a:rect l="l" t="t" r="r" b="b"/>
              <a:pathLst>
                <a:path w="473106" h="198786" extrusionOk="0">
                  <a:moveTo>
                    <a:pt x="473107" y="198787"/>
                  </a:moveTo>
                  <a:lnTo>
                    <a:pt x="0" y="0"/>
                  </a:lnTo>
                  <a:lnTo>
                    <a:pt x="473107" y="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6"/>
            <p:cNvSpPr/>
            <p:nvPr/>
          </p:nvSpPr>
          <p:spPr>
            <a:xfrm>
              <a:off x="3665537" y="6313740"/>
              <a:ext cx="473106" cy="198786"/>
            </a:xfrm>
            <a:custGeom>
              <a:avLst/>
              <a:gdLst/>
              <a:ahLst/>
              <a:cxnLst/>
              <a:rect l="l" t="t" r="r" b="b"/>
              <a:pathLst>
                <a:path w="473106" h="198786" extrusionOk="0">
                  <a:moveTo>
                    <a:pt x="473107" y="0"/>
                  </a:moveTo>
                  <a:lnTo>
                    <a:pt x="0" y="198787"/>
                  </a:lnTo>
                  <a:lnTo>
                    <a:pt x="473107" y="198787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6" name="Google Shape;576;p56"/>
          <p:cNvGrpSpPr/>
          <p:nvPr/>
        </p:nvGrpSpPr>
        <p:grpSpPr>
          <a:xfrm>
            <a:off x="3411046" y="7054981"/>
            <a:ext cx="9612083" cy="1454315"/>
            <a:chOff x="3665537" y="6064852"/>
            <a:chExt cx="10104155" cy="1952625"/>
          </a:xfrm>
        </p:grpSpPr>
        <p:sp>
          <p:nvSpPr>
            <p:cNvPr id="577" name="Google Shape;577;p56"/>
            <p:cNvSpPr/>
            <p:nvPr/>
          </p:nvSpPr>
          <p:spPr>
            <a:xfrm>
              <a:off x="4138643" y="6064852"/>
              <a:ext cx="8448770" cy="1952625"/>
            </a:xfrm>
            <a:custGeom>
              <a:avLst/>
              <a:gdLst/>
              <a:ahLst/>
              <a:cxnLst/>
              <a:rect l="l" t="t" r="r" b="b"/>
              <a:pathLst>
                <a:path w="8448770" h="1952625" extrusionOk="0">
                  <a:moveTo>
                    <a:pt x="7482269" y="0"/>
                  </a:moveTo>
                  <a:lnTo>
                    <a:pt x="66675" y="0"/>
                  </a:lnTo>
                  <a:cubicBezTo>
                    <a:pt x="29813" y="0"/>
                    <a:pt x="0" y="29813"/>
                    <a:pt x="0" y="66675"/>
                  </a:cubicBezTo>
                  <a:lnTo>
                    <a:pt x="0" y="1885950"/>
                  </a:lnTo>
                  <a:cubicBezTo>
                    <a:pt x="0" y="1922812"/>
                    <a:pt x="29813" y="1952625"/>
                    <a:pt x="66675" y="1952625"/>
                  </a:cubicBezTo>
                  <a:lnTo>
                    <a:pt x="7482269" y="1952625"/>
                  </a:lnTo>
                  <a:cubicBezTo>
                    <a:pt x="8016050" y="1952625"/>
                    <a:pt x="8448770" y="1519904"/>
                    <a:pt x="8448770" y="986124"/>
                  </a:cubicBezTo>
                  <a:lnTo>
                    <a:pt x="8448770" y="966597"/>
                  </a:lnTo>
                  <a:cubicBezTo>
                    <a:pt x="8448770" y="432721"/>
                    <a:pt x="8016050" y="0"/>
                    <a:pt x="748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6"/>
            <p:cNvSpPr/>
            <p:nvPr/>
          </p:nvSpPr>
          <p:spPr>
            <a:xfrm>
              <a:off x="4157692" y="6083902"/>
              <a:ext cx="9612000" cy="1876003"/>
            </a:xfrm>
            <a:custGeom>
              <a:avLst/>
              <a:gdLst/>
              <a:ahLst/>
              <a:cxnLst/>
              <a:rect l="l" t="t" r="r" b="b"/>
              <a:pathLst>
                <a:path w="8410765" h="1914620" extrusionOk="0">
                  <a:moveTo>
                    <a:pt x="47625" y="1914525"/>
                  </a:moveTo>
                  <a:cubicBezTo>
                    <a:pt x="21336" y="1914525"/>
                    <a:pt x="0" y="1893189"/>
                    <a:pt x="0" y="1866900"/>
                  </a:cubicBezTo>
                  <a:lnTo>
                    <a:pt x="0" y="47625"/>
                  </a:lnTo>
                  <a:cubicBezTo>
                    <a:pt x="0" y="21336"/>
                    <a:pt x="21336" y="0"/>
                    <a:pt x="47625" y="0"/>
                  </a:cubicBezTo>
                  <a:lnTo>
                    <a:pt x="7463219" y="0"/>
                  </a:lnTo>
                  <a:cubicBezTo>
                    <a:pt x="7985665" y="0"/>
                    <a:pt x="8410766" y="425101"/>
                    <a:pt x="8410766" y="947547"/>
                  </a:cubicBezTo>
                  <a:lnTo>
                    <a:pt x="8410766" y="967074"/>
                  </a:lnTo>
                  <a:cubicBezTo>
                    <a:pt x="8410766" y="1489520"/>
                    <a:pt x="7985665" y="1914620"/>
                    <a:pt x="7463219" y="1914620"/>
                  </a:cubicBezTo>
                  <a:lnTo>
                    <a:pt x="47625" y="191462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6"/>
            <p:cNvSpPr/>
            <p:nvPr/>
          </p:nvSpPr>
          <p:spPr>
            <a:xfrm>
              <a:off x="4139786" y="6512527"/>
              <a:ext cx="1495424" cy="1057275"/>
            </a:xfrm>
            <a:custGeom>
              <a:avLst/>
              <a:gdLst/>
              <a:ahLst/>
              <a:cxnLst/>
              <a:rect l="l" t="t" r="r" b="b"/>
              <a:pathLst>
                <a:path w="1495424" h="1057275" extrusionOk="0">
                  <a:moveTo>
                    <a:pt x="972026" y="1057275"/>
                  </a:moveTo>
                  <a:lnTo>
                    <a:pt x="0" y="1057275"/>
                  </a:lnTo>
                  <a:lnTo>
                    <a:pt x="0" y="0"/>
                  </a:lnTo>
                  <a:lnTo>
                    <a:pt x="972026" y="0"/>
                  </a:lnTo>
                  <a:cubicBezTo>
                    <a:pt x="1261015" y="0"/>
                    <a:pt x="1495425" y="234315"/>
                    <a:pt x="1495425" y="523399"/>
                  </a:cubicBezTo>
                  <a:lnTo>
                    <a:pt x="1495425" y="533972"/>
                  </a:lnTo>
                  <a:cubicBezTo>
                    <a:pt x="1495425" y="822960"/>
                    <a:pt x="1261110" y="1057275"/>
                    <a:pt x="972026" y="1057275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6"/>
            <p:cNvSpPr/>
            <p:nvPr/>
          </p:nvSpPr>
          <p:spPr>
            <a:xfrm>
              <a:off x="3665537" y="6313740"/>
              <a:ext cx="473106" cy="198786"/>
            </a:xfrm>
            <a:custGeom>
              <a:avLst/>
              <a:gdLst/>
              <a:ahLst/>
              <a:cxnLst/>
              <a:rect l="l" t="t" r="r" b="b"/>
              <a:pathLst>
                <a:path w="473106" h="198786" extrusionOk="0">
                  <a:moveTo>
                    <a:pt x="473107" y="0"/>
                  </a:moveTo>
                  <a:lnTo>
                    <a:pt x="0" y="198787"/>
                  </a:lnTo>
                  <a:lnTo>
                    <a:pt x="473107" y="198787"/>
                  </a:lnTo>
                  <a:close/>
                </a:path>
              </a:pathLst>
            </a:custGeom>
            <a:solidFill>
              <a:srgbClr val="328F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6"/>
            <p:cNvSpPr/>
            <p:nvPr/>
          </p:nvSpPr>
          <p:spPr>
            <a:xfrm>
              <a:off x="3665537" y="7569802"/>
              <a:ext cx="473106" cy="198786"/>
            </a:xfrm>
            <a:custGeom>
              <a:avLst/>
              <a:gdLst/>
              <a:ahLst/>
              <a:cxnLst/>
              <a:rect l="l" t="t" r="r" b="b"/>
              <a:pathLst>
                <a:path w="473106" h="198786" extrusionOk="0">
                  <a:moveTo>
                    <a:pt x="473107" y="198787"/>
                  </a:moveTo>
                  <a:lnTo>
                    <a:pt x="0" y="0"/>
                  </a:lnTo>
                  <a:lnTo>
                    <a:pt x="473107" y="0"/>
                  </a:lnTo>
                  <a:close/>
                </a:path>
              </a:pathLst>
            </a:custGeom>
            <a:solidFill>
              <a:srgbClr val="328F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6"/>
            <p:cNvSpPr/>
            <p:nvPr/>
          </p:nvSpPr>
          <p:spPr>
            <a:xfrm>
              <a:off x="3665537" y="6512527"/>
              <a:ext cx="1968531" cy="1057275"/>
            </a:xfrm>
            <a:custGeom>
              <a:avLst/>
              <a:gdLst/>
              <a:ahLst/>
              <a:cxnLst/>
              <a:rect l="l" t="t" r="r" b="b"/>
              <a:pathLst>
                <a:path w="1968531" h="1057275" extrusionOk="0">
                  <a:moveTo>
                    <a:pt x="1445133" y="1057275"/>
                  </a:moveTo>
                  <a:lnTo>
                    <a:pt x="0" y="1057275"/>
                  </a:lnTo>
                  <a:lnTo>
                    <a:pt x="0" y="0"/>
                  </a:lnTo>
                  <a:lnTo>
                    <a:pt x="1445133" y="0"/>
                  </a:lnTo>
                  <a:cubicBezTo>
                    <a:pt x="1734217" y="0"/>
                    <a:pt x="1968532" y="234315"/>
                    <a:pt x="1968532" y="523399"/>
                  </a:cubicBezTo>
                  <a:lnTo>
                    <a:pt x="1968532" y="533972"/>
                  </a:lnTo>
                  <a:cubicBezTo>
                    <a:pt x="1968532" y="822960"/>
                    <a:pt x="1734217" y="1057275"/>
                    <a:pt x="1445133" y="1057275"/>
                  </a:cubicBezTo>
                  <a:close/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6"/>
            <p:cNvSpPr/>
            <p:nvPr/>
          </p:nvSpPr>
          <p:spPr>
            <a:xfrm>
              <a:off x="3665537" y="7569802"/>
              <a:ext cx="473106" cy="198786"/>
            </a:xfrm>
            <a:custGeom>
              <a:avLst/>
              <a:gdLst/>
              <a:ahLst/>
              <a:cxnLst/>
              <a:rect l="l" t="t" r="r" b="b"/>
              <a:pathLst>
                <a:path w="473106" h="198786" extrusionOk="0">
                  <a:moveTo>
                    <a:pt x="473107" y="198787"/>
                  </a:moveTo>
                  <a:lnTo>
                    <a:pt x="0" y="0"/>
                  </a:lnTo>
                  <a:lnTo>
                    <a:pt x="473107" y="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6"/>
            <p:cNvSpPr/>
            <p:nvPr/>
          </p:nvSpPr>
          <p:spPr>
            <a:xfrm>
              <a:off x="3665537" y="6313740"/>
              <a:ext cx="473106" cy="198786"/>
            </a:xfrm>
            <a:custGeom>
              <a:avLst/>
              <a:gdLst/>
              <a:ahLst/>
              <a:cxnLst/>
              <a:rect l="l" t="t" r="r" b="b"/>
              <a:pathLst>
                <a:path w="473106" h="198786" extrusionOk="0">
                  <a:moveTo>
                    <a:pt x="473107" y="0"/>
                  </a:moveTo>
                  <a:lnTo>
                    <a:pt x="0" y="198787"/>
                  </a:lnTo>
                  <a:lnTo>
                    <a:pt x="473107" y="198787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5" name="Google Shape;585;p56"/>
          <p:cNvSpPr/>
          <p:nvPr/>
        </p:nvSpPr>
        <p:spPr>
          <a:xfrm>
            <a:off x="5631868" y="1874651"/>
            <a:ext cx="7126500" cy="8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E-books: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All lessons are available as PDF files to download and use as quick reference guides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6" name="Google Shape;586;p56"/>
          <p:cNvSpPr/>
          <p:nvPr/>
        </p:nvSpPr>
        <p:spPr>
          <a:xfrm>
            <a:off x="5694218" y="3663226"/>
            <a:ext cx="7027800" cy="8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Assisted practices: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To assist you in developing abilities that will make you an asset to any business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7" name="Google Shape;587;p56"/>
          <p:cNvSpPr/>
          <p:nvPr/>
        </p:nvSpPr>
        <p:spPr>
          <a:xfrm>
            <a:off x="5703300" y="5419583"/>
            <a:ext cx="64149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Assessments: 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There are over 100 questions to assess your knowledge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8" name="Google Shape;588;p56"/>
          <p:cNvSpPr/>
          <p:nvPr/>
        </p:nvSpPr>
        <p:spPr>
          <a:xfrm>
            <a:off x="5631871" y="7151966"/>
            <a:ext cx="70380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Projects: </a:t>
            </a: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Lesson-end projects and course-end projects to develop your machine learning skills by solving real-life, industry-based projects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About Simplilearn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D340432-2C80-4FD4-8A94-B81C22A8AC38}"/>
              </a:ext>
            </a:extLst>
          </p:cNvPr>
          <p:cNvSpPr/>
          <p:nvPr/>
        </p:nvSpPr>
        <p:spPr>
          <a:xfrm>
            <a:off x="5334000" y="3972560"/>
            <a:ext cx="5588000" cy="1198880"/>
          </a:xfrm>
          <a:prstGeom prst="roundRect">
            <a:avLst>
              <a:gd name="adj" fmla="val 8875"/>
            </a:avLst>
          </a:prstGeom>
          <a:solidFill>
            <a:srgbClr val="ECF3FA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3346B5-0443-4A98-B090-FDB5B6734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5283" y="4103939"/>
            <a:ext cx="5225434" cy="936123"/>
          </a:xfrm>
        </p:spPr>
        <p:txBody>
          <a:bodyPr wrap="square">
            <a:spAutoFit/>
          </a:bodyPr>
          <a:lstStyle/>
          <a:p>
            <a:r>
              <a:rPr lang="en-US" dirty="0"/>
              <a:t>Let’s Get Started</a:t>
            </a:r>
          </a:p>
        </p:txBody>
      </p:sp>
    </p:spTree>
    <p:extLst>
      <p:ext uri="{BB962C8B-B14F-4D97-AF65-F5344CB8AC3E}">
        <p14:creationId xmlns:p14="http://schemas.microsoft.com/office/powerpoint/2010/main" val="1790000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-10099" y="273420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Simplilearn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151" name="Google Shape;15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2843" y="699262"/>
            <a:ext cx="3390314" cy="3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07285" y="3247102"/>
            <a:ext cx="10241431" cy="457220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3" name="Google Shape;153;p33"/>
          <p:cNvSpPr txBox="1"/>
          <p:nvPr/>
        </p:nvSpPr>
        <p:spPr>
          <a:xfrm>
            <a:off x="1831975" y="1342400"/>
            <a:ext cx="12592050" cy="99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Simplilearn has focused on its digital economy skills for over a decade. It is now the world's most popular online bootcamp.</a:t>
            </a:r>
            <a:endParaRPr sz="2200" b="0" i="0" u="none" strike="noStrike" cap="none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5"/>
          <p:cNvGrpSpPr/>
          <p:nvPr/>
        </p:nvGrpSpPr>
        <p:grpSpPr>
          <a:xfrm>
            <a:off x="252182" y="1758460"/>
            <a:ext cx="15751637" cy="5794910"/>
            <a:chOff x="274763" y="1758460"/>
            <a:chExt cx="15751637" cy="5794910"/>
          </a:xfrm>
        </p:grpSpPr>
        <p:sp>
          <p:nvSpPr>
            <p:cNvPr id="159" name="Google Shape;159;p5"/>
            <p:cNvSpPr txBox="1"/>
            <p:nvPr/>
          </p:nvSpPr>
          <p:spPr>
            <a:xfrm>
              <a:off x="274763" y="5367813"/>
              <a:ext cx="3888000" cy="8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Live virtual classes (LVCs)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0" name="Google Shape;160;p5"/>
            <p:cNvSpPr txBox="1"/>
            <p:nvPr/>
          </p:nvSpPr>
          <p:spPr>
            <a:xfrm>
              <a:off x="4111251" y="5440681"/>
              <a:ext cx="3888000" cy="8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404040"/>
                  </a:solidFill>
                  <a:latin typeface="Open Sans"/>
                  <a:ea typeface="Open Sans"/>
                  <a:cs typeface="Open Sans"/>
                  <a:sym typeface="Open Sans"/>
                </a:rPr>
                <a:t>Self-paced</a:t>
              </a:r>
              <a:endParaRPr sz="22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404040"/>
                  </a:solidFill>
                  <a:latin typeface="Open Sans"/>
                  <a:ea typeface="Open Sans"/>
                  <a:cs typeface="Open Sans"/>
                  <a:sym typeface="Open Sans"/>
                </a:rPr>
                <a:t> learning content</a:t>
              </a:r>
              <a:endParaRPr sz="22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1" name="Google Shape;161;p5"/>
            <p:cNvSpPr txBox="1"/>
            <p:nvPr/>
          </p:nvSpPr>
          <p:spPr>
            <a:xfrm>
              <a:off x="8212863" y="5284685"/>
              <a:ext cx="3888000" cy="8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3F3F3F"/>
                  </a:solidFill>
                  <a:latin typeface="Open Sans"/>
                  <a:ea typeface="Open Sans"/>
                  <a:cs typeface="Open Sans"/>
                  <a:sym typeface="Open Sans"/>
                </a:rPr>
                <a:t>Interactive labs</a:t>
              </a:r>
              <a:endParaRPr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2" name="Google Shape;162;p5"/>
            <p:cNvSpPr txBox="1"/>
            <p:nvPr/>
          </p:nvSpPr>
          <p:spPr>
            <a:xfrm>
              <a:off x="12138400" y="5399117"/>
              <a:ext cx="3888000" cy="8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404040"/>
                  </a:solidFill>
                  <a:latin typeface="Open Sans"/>
                  <a:ea typeface="Open Sans"/>
                  <a:cs typeface="Open Sans"/>
                  <a:sym typeface="Open Sans"/>
                </a:rPr>
                <a:t>Real-time, </a:t>
              </a:r>
              <a:endParaRPr sz="22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404040"/>
                  </a:solidFill>
                  <a:latin typeface="Open Sans"/>
                  <a:ea typeface="Open Sans"/>
                  <a:cs typeface="Open Sans"/>
                  <a:sym typeface="Open Sans"/>
                </a:rPr>
                <a:t>scenario-based projects</a:t>
              </a:r>
              <a:endParaRPr sz="22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63" name="Google Shape;163;p5"/>
            <p:cNvGrpSpPr/>
            <p:nvPr/>
          </p:nvGrpSpPr>
          <p:grpSpPr>
            <a:xfrm>
              <a:off x="1995056" y="2953275"/>
              <a:ext cx="12095018" cy="4600095"/>
              <a:chOff x="2946924" y="2019824"/>
              <a:chExt cx="10362151" cy="4600095"/>
            </a:xfrm>
          </p:grpSpPr>
          <p:grpSp>
            <p:nvGrpSpPr>
              <p:cNvPr id="164" name="Google Shape;164;p5"/>
              <p:cNvGrpSpPr/>
              <p:nvPr/>
            </p:nvGrpSpPr>
            <p:grpSpPr>
              <a:xfrm>
                <a:off x="2946924" y="2300607"/>
                <a:ext cx="10362151" cy="1857282"/>
                <a:chOff x="2946924" y="2300607"/>
                <a:chExt cx="10362151" cy="1857282"/>
              </a:xfrm>
            </p:grpSpPr>
            <p:sp>
              <p:nvSpPr>
                <p:cNvPr id="165" name="Google Shape;165;p5"/>
                <p:cNvSpPr/>
                <p:nvPr/>
              </p:nvSpPr>
              <p:spPr>
                <a:xfrm>
                  <a:off x="2946924" y="2300607"/>
                  <a:ext cx="4645931" cy="1857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5931" h="1857282" extrusionOk="0">
                      <a:moveTo>
                        <a:pt x="27718" y="1857282"/>
                      </a:moveTo>
                      <a:lnTo>
                        <a:pt x="0" y="1857282"/>
                      </a:lnTo>
                      <a:lnTo>
                        <a:pt x="0" y="620516"/>
                      </a:lnTo>
                      <a:lnTo>
                        <a:pt x="4618213" y="620516"/>
                      </a:lnTo>
                      <a:lnTo>
                        <a:pt x="4618213" y="0"/>
                      </a:lnTo>
                      <a:lnTo>
                        <a:pt x="4645931" y="0"/>
                      </a:lnTo>
                      <a:lnTo>
                        <a:pt x="4645931" y="648342"/>
                      </a:lnTo>
                      <a:lnTo>
                        <a:pt x="27718" y="648342"/>
                      </a:lnTo>
                      <a:close/>
                    </a:path>
                  </a:pathLst>
                </a:custGeom>
                <a:solidFill>
                  <a:srgbClr val="75757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" name="Google Shape;166;p5"/>
                <p:cNvSpPr/>
                <p:nvPr/>
              </p:nvSpPr>
              <p:spPr>
                <a:xfrm>
                  <a:off x="6391735" y="2300607"/>
                  <a:ext cx="1567183" cy="185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183" h="1856725" extrusionOk="0">
                      <a:moveTo>
                        <a:pt x="27718" y="1856726"/>
                      </a:moveTo>
                      <a:lnTo>
                        <a:pt x="0" y="1856726"/>
                      </a:lnTo>
                      <a:lnTo>
                        <a:pt x="0" y="962032"/>
                      </a:lnTo>
                      <a:lnTo>
                        <a:pt x="1539466" y="962032"/>
                      </a:lnTo>
                      <a:lnTo>
                        <a:pt x="1539466" y="0"/>
                      </a:lnTo>
                      <a:lnTo>
                        <a:pt x="1567184" y="0"/>
                      </a:lnTo>
                      <a:lnTo>
                        <a:pt x="1567184" y="989858"/>
                      </a:lnTo>
                      <a:lnTo>
                        <a:pt x="27718" y="989858"/>
                      </a:lnTo>
                      <a:close/>
                    </a:path>
                  </a:pathLst>
                </a:custGeom>
                <a:solidFill>
                  <a:srgbClr val="75757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" name="Google Shape;167;p5"/>
                <p:cNvSpPr/>
                <p:nvPr/>
              </p:nvSpPr>
              <p:spPr>
                <a:xfrm>
                  <a:off x="8663144" y="2300607"/>
                  <a:ext cx="4645931" cy="1857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5931" h="1857282" extrusionOk="0">
                      <a:moveTo>
                        <a:pt x="4645931" y="1857282"/>
                      </a:moveTo>
                      <a:lnTo>
                        <a:pt x="4618213" y="1857282"/>
                      </a:lnTo>
                      <a:lnTo>
                        <a:pt x="4618213" y="648342"/>
                      </a:lnTo>
                      <a:lnTo>
                        <a:pt x="0" y="648342"/>
                      </a:lnTo>
                      <a:lnTo>
                        <a:pt x="0" y="0"/>
                      </a:lnTo>
                      <a:lnTo>
                        <a:pt x="27718" y="0"/>
                      </a:lnTo>
                      <a:lnTo>
                        <a:pt x="27718" y="620516"/>
                      </a:lnTo>
                      <a:lnTo>
                        <a:pt x="4645931" y="620516"/>
                      </a:lnTo>
                      <a:close/>
                    </a:path>
                  </a:pathLst>
                </a:custGeom>
                <a:solidFill>
                  <a:srgbClr val="75757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168;p5"/>
                <p:cNvSpPr/>
                <p:nvPr/>
              </p:nvSpPr>
              <p:spPr>
                <a:xfrm>
                  <a:off x="8297080" y="2300607"/>
                  <a:ext cx="1567183" cy="185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183" h="1856725" extrusionOk="0">
                      <a:moveTo>
                        <a:pt x="1567184" y="1856726"/>
                      </a:moveTo>
                      <a:lnTo>
                        <a:pt x="1539466" y="1856726"/>
                      </a:lnTo>
                      <a:lnTo>
                        <a:pt x="1539466" y="989858"/>
                      </a:lnTo>
                      <a:lnTo>
                        <a:pt x="0" y="989858"/>
                      </a:lnTo>
                      <a:lnTo>
                        <a:pt x="0" y="0"/>
                      </a:lnTo>
                      <a:lnTo>
                        <a:pt x="27718" y="0"/>
                      </a:lnTo>
                      <a:lnTo>
                        <a:pt x="27718" y="962032"/>
                      </a:lnTo>
                      <a:lnTo>
                        <a:pt x="1567184" y="962032"/>
                      </a:lnTo>
                      <a:close/>
                    </a:path>
                  </a:pathLst>
                </a:custGeom>
                <a:solidFill>
                  <a:srgbClr val="75757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69" name="Google Shape;169;p5"/>
              <p:cNvGrpSpPr/>
              <p:nvPr/>
            </p:nvGrpSpPr>
            <p:grpSpPr>
              <a:xfrm>
                <a:off x="7430592" y="2019824"/>
                <a:ext cx="1459823" cy="352460"/>
                <a:chOff x="7430592" y="2019824"/>
                <a:chExt cx="1459823" cy="352460"/>
              </a:xfrm>
            </p:grpSpPr>
            <p:grpSp>
              <p:nvGrpSpPr>
                <p:cNvPr id="170" name="Google Shape;170;p5"/>
                <p:cNvGrpSpPr/>
                <p:nvPr/>
              </p:nvGrpSpPr>
              <p:grpSpPr>
                <a:xfrm>
                  <a:off x="8520840" y="2019824"/>
                  <a:ext cx="369575" cy="352460"/>
                  <a:chOff x="8520840" y="2019824"/>
                  <a:chExt cx="369575" cy="352460"/>
                </a:xfrm>
              </p:grpSpPr>
              <p:pic>
                <p:nvPicPr>
                  <p:cNvPr id="171" name="Google Shape;171;p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8520840" y="2019824"/>
                    <a:ext cx="369575" cy="352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575" h="352460" extrusionOk="0">
                        <a:moveTo>
                          <a:pt x="380" y="-1"/>
                        </a:moveTo>
                        <a:lnTo>
                          <a:pt x="369955" y="-1"/>
                        </a:lnTo>
                        <a:lnTo>
                          <a:pt x="369955" y="352460"/>
                        </a:lnTo>
                        <a:lnTo>
                          <a:pt x="380" y="352460"/>
                        </a:lnTo>
                        <a:close/>
                      </a:path>
                    </a:pathLst>
                  </a:custGeom>
                  <a:noFill/>
                  <a:ln>
                    <a:noFill/>
                  </a:ln>
                </p:spPr>
              </p:pic>
              <p:sp>
                <p:nvSpPr>
                  <p:cNvPr id="172" name="Google Shape;172;p5"/>
                  <p:cNvSpPr/>
                  <p:nvPr/>
                </p:nvSpPr>
                <p:spPr>
                  <a:xfrm>
                    <a:off x="8548761" y="2043310"/>
                    <a:ext cx="256485" cy="257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485" h="257481" extrusionOk="0">
                        <a:moveTo>
                          <a:pt x="256485" y="128741"/>
                        </a:moveTo>
                        <a:cubicBezTo>
                          <a:pt x="256485" y="199843"/>
                          <a:pt x="199069" y="257482"/>
                          <a:pt x="128242" y="257482"/>
                        </a:cubicBezTo>
                        <a:cubicBezTo>
                          <a:pt x="57416" y="257482"/>
                          <a:pt x="0" y="199843"/>
                          <a:pt x="0" y="128741"/>
                        </a:cubicBezTo>
                        <a:cubicBezTo>
                          <a:pt x="0" y="57639"/>
                          <a:pt x="57416" y="0"/>
                          <a:pt x="128242" y="0"/>
                        </a:cubicBezTo>
                        <a:cubicBezTo>
                          <a:pt x="199069" y="0"/>
                          <a:pt x="256485" y="57639"/>
                          <a:pt x="256485" y="128741"/>
                        </a:cubicBezTo>
                        <a:close/>
                      </a:path>
                    </a:pathLst>
                  </a:custGeom>
                  <a:solidFill>
                    <a:srgbClr val="87B82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3" name="Google Shape;173;p5"/>
                  <p:cNvSpPr/>
                  <p:nvPr/>
                </p:nvSpPr>
                <p:spPr>
                  <a:xfrm>
                    <a:off x="8548761" y="2043310"/>
                    <a:ext cx="256485" cy="257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485" h="257481" extrusionOk="0">
                        <a:moveTo>
                          <a:pt x="256485" y="128741"/>
                        </a:moveTo>
                        <a:cubicBezTo>
                          <a:pt x="256485" y="199843"/>
                          <a:pt x="199069" y="257482"/>
                          <a:pt x="128242" y="257482"/>
                        </a:cubicBezTo>
                        <a:cubicBezTo>
                          <a:pt x="57416" y="257482"/>
                          <a:pt x="0" y="199843"/>
                          <a:pt x="0" y="128741"/>
                        </a:cubicBezTo>
                        <a:cubicBezTo>
                          <a:pt x="0" y="57639"/>
                          <a:pt x="57416" y="0"/>
                          <a:pt x="128242" y="0"/>
                        </a:cubicBezTo>
                        <a:cubicBezTo>
                          <a:pt x="199069" y="0"/>
                          <a:pt x="256485" y="57639"/>
                          <a:pt x="256485" y="12874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4" name="Google Shape;174;p5"/>
                <p:cNvGrpSpPr/>
                <p:nvPr/>
              </p:nvGrpSpPr>
              <p:grpSpPr>
                <a:xfrm>
                  <a:off x="8151264" y="2019824"/>
                  <a:ext cx="369575" cy="352460"/>
                  <a:chOff x="8151264" y="2019824"/>
                  <a:chExt cx="369575" cy="352460"/>
                </a:xfrm>
              </p:grpSpPr>
              <p:pic>
                <p:nvPicPr>
                  <p:cNvPr id="175" name="Google Shape;175;p5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8151264" y="2019824"/>
                    <a:ext cx="369575" cy="352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575" h="352460" extrusionOk="0">
                        <a:moveTo>
                          <a:pt x="360" y="-1"/>
                        </a:moveTo>
                        <a:lnTo>
                          <a:pt x="369935" y="-1"/>
                        </a:lnTo>
                        <a:lnTo>
                          <a:pt x="369935" y="352460"/>
                        </a:lnTo>
                        <a:lnTo>
                          <a:pt x="360" y="352460"/>
                        </a:lnTo>
                        <a:close/>
                      </a:path>
                    </a:pathLst>
                  </a:custGeom>
                  <a:noFill/>
                  <a:ln>
                    <a:noFill/>
                  </a:ln>
                </p:spPr>
              </p:pic>
              <p:sp>
                <p:nvSpPr>
                  <p:cNvPr id="176" name="Google Shape;176;p5"/>
                  <p:cNvSpPr/>
                  <p:nvPr/>
                </p:nvSpPr>
                <p:spPr>
                  <a:xfrm>
                    <a:off x="8182697" y="2043310"/>
                    <a:ext cx="256485" cy="257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485" h="257481" extrusionOk="0">
                        <a:moveTo>
                          <a:pt x="256485" y="128741"/>
                        </a:moveTo>
                        <a:cubicBezTo>
                          <a:pt x="256485" y="199843"/>
                          <a:pt x="199069" y="257482"/>
                          <a:pt x="128243" y="257482"/>
                        </a:cubicBezTo>
                        <a:cubicBezTo>
                          <a:pt x="57416" y="257482"/>
                          <a:pt x="0" y="199843"/>
                          <a:pt x="0" y="128741"/>
                        </a:cubicBezTo>
                        <a:cubicBezTo>
                          <a:pt x="0" y="57639"/>
                          <a:pt x="57416" y="0"/>
                          <a:pt x="128243" y="0"/>
                        </a:cubicBezTo>
                        <a:cubicBezTo>
                          <a:pt x="199069" y="0"/>
                          <a:pt x="256485" y="57639"/>
                          <a:pt x="256485" y="128741"/>
                        </a:cubicBezTo>
                        <a:close/>
                      </a:path>
                    </a:pathLst>
                  </a:custGeom>
                  <a:solidFill>
                    <a:srgbClr val="0099B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7" name="Google Shape;177;p5"/>
                  <p:cNvSpPr/>
                  <p:nvPr/>
                </p:nvSpPr>
                <p:spPr>
                  <a:xfrm>
                    <a:off x="8182697" y="2043310"/>
                    <a:ext cx="256485" cy="257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485" h="257481" extrusionOk="0">
                        <a:moveTo>
                          <a:pt x="256485" y="128741"/>
                        </a:moveTo>
                        <a:cubicBezTo>
                          <a:pt x="256485" y="199843"/>
                          <a:pt x="199069" y="257482"/>
                          <a:pt x="128243" y="257482"/>
                        </a:cubicBezTo>
                        <a:cubicBezTo>
                          <a:pt x="57416" y="257482"/>
                          <a:pt x="0" y="199843"/>
                          <a:pt x="0" y="128741"/>
                        </a:cubicBezTo>
                        <a:cubicBezTo>
                          <a:pt x="0" y="57639"/>
                          <a:pt x="57416" y="0"/>
                          <a:pt x="128243" y="0"/>
                        </a:cubicBezTo>
                        <a:cubicBezTo>
                          <a:pt x="199069" y="0"/>
                          <a:pt x="256485" y="57639"/>
                          <a:pt x="256485" y="12874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78" name="Google Shape;178;p5"/>
                <p:cNvGrpSpPr/>
                <p:nvPr/>
              </p:nvGrpSpPr>
              <p:grpSpPr>
                <a:xfrm>
                  <a:off x="7800168" y="2019824"/>
                  <a:ext cx="351096" cy="352460"/>
                  <a:chOff x="7800168" y="2019824"/>
                  <a:chExt cx="351096" cy="352460"/>
                </a:xfrm>
              </p:grpSpPr>
              <p:pic>
                <p:nvPicPr>
                  <p:cNvPr id="179" name="Google Shape;179;p5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/>
                  <a:stretch/>
                </p:blipFill>
                <p:spPr>
                  <a:xfrm>
                    <a:off x="7800168" y="2019824"/>
                    <a:ext cx="351096" cy="352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096" h="352460" extrusionOk="0">
                        <a:moveTo>
                          <a:pt x="341" y="-1"/>
                        </a:moveTo>
                        <a:lnTo>
                          <a:pt x="351437" y="-1"/>
                        </a:lnTo>
                        <a:lnTo>
                          <a:pt x="351437" y="352460"/>
                        </a:lnTo>
                        <a:lnTo>
                          <a:pt x="341" y="352460"/>
                        </a:lnTo>
                        <a:close/>
                      </a:path>
                    </a:pathLst>
                  </a:custGeom>
                  <a:noFill/>
                  <a:ln>
                    <a:noFill/>
                  </a:ln>
                </p:spPr>
              </p:pic>
              <p:sp>
                <p:nvSpPr>
                  <p:cNvPr id="180" name="Google Shape;180;p5"/>
                  <p:cNvSpPr/>
                  <p:nvPr/>
                </p:nvSpPr>
                <p:spPr>
                  <a:xfrm>
                    <a:off x="7816817" y="2043310"/>
                    <a:ext cx="256485" cy="257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485" h="257481" extrusionOk="0">
                        <a:moveTo>
                          <a:pt x="256485" y="128741"/>
                        </a:moveTo>
                        <a:cubicBezTo>
                          <a:pt x="256485" y="199843"/>
                          <a:pt x="199069" y="257482"/>
                          <a:pt x="128243" y="257482"/>
                        </a:cubicBezTo>
                        <a:cubicBezTo>
                          <a:pt x="57416" y="257482"/>
                          <a:pt x="0" y="199843"/>
                          <a:pt x="0" y="128741"/>
                        </a:cubicBezTo>
                        <a:cubicBezTo>
                          <a:pt x="0" y="57639"/>
                          <a:pt x="57416" y="0"/>
                          <a:pt x="128243" y="0"/>
                        </a:cubicBezTo>
                        <a:cubicBezTo>
                          <a:pt x="199069" y="0"/>
                          <a:pt x="256485" y="57639"/>
                          <a:pt x="256485" y="128741"/>
                        </a:cubicBezTo>
                        <a:close/>
                      </a:path>
                    </a:pathLst>
                  </a:custGeom>
                  <a:solidFill>
                    <a:srgbClr val="E74C3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1" name="Google Shape;181;p5"/>
                  <p:cNvSpPr/>
                  <p:nvPr/>
                </p:nvSpPr>
                <p:spPr>
                  <a:xfrm>
                    <a:off x="7816817" y="2043310"/>
                    <a:ext cx="256485" cy="257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485" h="257481" extrusionOk="0">
                        <a:moveTo>
                          <a:pt x="256485" y="128741"/>
                        </a:moveTo>
                        <a:cubicBezTo>
                          <a:pt x="256485" y="199843"/>
                          <a:pt x="199069" y="257482"/>
                          <a:pt x="128243" y="257482"/>
                        </a:cubicBezTo>
                        <a:cubicBezTo>
                          <a:pt x="57416" y="257482"/>
                          <a:pt x="0" y="199843"/>
                          <a:pt x="0" y="128741"/>
                        </a:cubicBezTo>
                        <a:cubicBezTo>
                          <a:pt x="0" y="57639"/>
                          <a:pt x="57416" y="0"/>
                          <a:pt x="128243" y="0"/>
                        </a:cubicBezTo>
                        <a:cubicBezTo>
                          <a:pt x="199069" y="0"/>
                          <a:pt x="256485" y="57639"/>
                          <a:pt x="256485" y="12874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82" name="Google Shape;182;p5"/>
                <p:cNvGrpSpPr/>
                <p:nvPr/>
              </p:nvGrpSpPr>
              <p:grpSpPr>
                <a:xfrm>
                  <a:off x="7430592" y="2019824"/>
                  <a:ext cx="351096" cy="352460"/>
                  <a:chOff x="7430592" y="2019824"/>
                  <a:chExt cx="351096" cy="352460"/>
                </a:xfrm>
              </p:grpSpPr>
              <p:pic>
                <p:nvPicPr>
                  <p:cNvPr id="183" name="Google Shape;183;p5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/>
                  <a:stretch/>
                </p:blipFill>
                <p:spPr>
                  <a:xfrm>
                    <a:off x="7430592" y="2019824"/>
                    <a:ext cx="351096" cy="352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096" h="352460" extrusionOk="0">
                        <a:moveTo>
                          <a:pt x="321" y="-1"/>
                        </a:moveTo>
                        <a:lnTo>
                          <a:pt x="351417" y="-1"/>
                        </a:lnTo>
                        <a:lnTo>
                          <a:pt x="351417" y="352460"/>
                        </a:lnTo>
                        <a:lnTo>
                          <a:pt x="321" y="352460"/>
                        </a:lnTo>
                        <a:close/>
                      </a:path>
                    </a:pathLst>
                  </a:custGeom>
                  <a:noFill/>
                  <a:ln>
                    <a:noFill/>
                  </a:ln>
                </p:spPr>
              </p:pic>
              <p:sp>
                <p:nvSpPr>
                  <p:cNvPr id="184" name="Google Shape;184;p5"/>
                  <p:cNvSpPr/>
                  <p:nvPr/>
                </p:nvSpPr>
                <p:spPr>
                  <a:xfrm>
                    <a:off x="7450753" y="2043310"/>
                    <a:ext cx="256485" cy="257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485" h="257481" extrusionOk="0">
                        <a:moveTo>
                          <a:pt x="256485" y="128741"/>
                        </a:moveTo>
                        <a:cubicBezTo>
                          <a:pt x="256485" y="199843"/>
                          <a:pt x="199069" y="257482"/>
                          <a:pt x="128243" y="257482"/>
                        </a:cubicBezTo>
                        <a:cubicBezTo>
                          <a:pt x="57416" y="257482"/>
                          <a:pt x="0" y="199843"/>
                          <a:pt x="0" y="128741"/>
                        </a:cubicBezTo>
                        <a:cubicBezTo>
                          <a:pt x="0" y="57639"/>
                          <a:pt x="57416" y="0"/>
                          <a:pt x="128243" y="0"/>
                        </a:cubicBezTo>
                        <a:cubicBezTo>
                          <a:pt x="199069" y="0"/>
                          <a:pt x="256485" y="57639"/>
                          <a:pt x="256485" y="128741"/>
                        </a:cubicBezTo>
                        <a:close/>
                      </a:path>
                    </a:pathLst>
                  </a:custGeom>
                  <a:solidFill>
                    <a:srgbClr val="F8940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5" name="Google Shape;185;p5"/>
                  <p:cNvSpPr/>
                  <p:nvPr/>
                </p:nvSpPr>
                <p:spPr>
                  <a:xfrm>
                    <a:off x="7450753" y="2043310"/>
                    <a:ext cx="256485" cy="2574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6485" h="257481" extrusionOk="0">
                        <a:moveTo>
                          <a:pt x="256485" y="128741"/>
                        </a:moveTo>
                        <a:cubicBezTo>
                          <a:pt x="256485" y="199843"/>
                          <a:pt x="199069" y="257482"/>
                          <a:pt x="128243" y="257482"/>
                        </a:cubicBezTo>
                        <a:cubicBezTo>
                          <a:pt x="57416" y="257482"/>
                          <a:pt x="0" y="199843"/>
                          <a:pt x="0" y="128741"/>
                        </a:cubicBezTo>
                        <a:cubicBezTo>
                          <a:pt x="0" y="57639"/>
                          <a:pt x="57416" y="0"/>
                          <a:pt x="128243" y="0"/>
                        </a:cubicBezTo>
                        <a:cubicBezTo>
                          <a:pt x="199069" y="0"/>
                          <a:pt x="256485" y="57639"/>
                          <a:pt x="256485" y="12874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3F3F3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86" name="Google Shape;186;p5"/>
              <p:cNvSpPr/>
              <p:nvPr/>
            </p:nvSpPr>
            <p:spPr>
              <a:xfrm>
                <a:off x="8763115" y="4436889"/>
                <a:ext cx="2174580" cy="2183030"/>
              </a:xfrm>
              <a:custGeom>
                <a:avLst/>
                <a:gdLst/>
                <a:ahLst/>
                <a:cxnLst/>
                <a:rect l="l" t="t" r="r" b="b"/>
                <a:pathLst>
                  <a:path w="2174580" h="2183030" extrusionOk="0">
                    <a:moveTo>
                      <a:pt x="1087290" y="0"/>
                    </a:moveTo>
                    <a:cubicBezTo>
                      <a:pt x="486731" y="0"/>
                      <a:pt x="0" y="488622"/>
                      <a:pt x="0" y="1091515"/>
                    </a:cubicBezTo>
                    <a:cubicBezTo>
                      <a:pt x="0" y="1694408"/>
                      <a:pt x="486731" y="2183030"/>
                      <a:pt x="1087290" y="2183030"/>
                    </a:cubicBezTo>
                    <a:cubicBezTo>
                      <a:pt x="1687850" y="2183030"/>
                      <a:pt x="2174581" y="1694408"/>
                      <a:pt x="2174581" y="1091515"/>
                    </a:cubicBezTo>
                    <a:cubicBezTo>
                      <a:pt x="2174581" y="488622"/>
                      <a:pt x="1687850" y="0"/>
                      <a:pt x="1087290" y="0"/>
                    </a:cubicBezTo>
                    <a:close/>
                    <a:moveTo>
                      <a:pt x="1087290" y="2160955"/>
                    </a:moveTo>
                    <a:cubicBezTo>
                      <a:pt x="498927" y="2160955"/>
                      <a:pt x="21990" y="1682165"/>
                      <a:pt x="21990" y="1091515"/>
                    </a:cubicBezTo>
                    <a:cubicBezTo>
                      <a:pt x="21990" y="500865"/>
                      <a:pt x="498927" y="22075"/>
                      <a:pt x="1087290" y="22075"/>
                    </a:cubicBezTo>
                    <a:cubicBezTo>
                      <a:pt x="1675654" y="22075"/>
                      <a:pt x="2152591" y="500865"/>
                      <a:pt x="2152591" y="1091515"/>
                    </a:cubicBezTo>
                    <a:cubicBezTo>
                      <a:pt x="2152591" y="1682165"/>
                      <a:pt x="1675654" y="2160955"/>
                      <a:pt x="1087290" y="2160955"/>
                    </a:cubicBezTo>
                    <a:close/>
                  </a:path>
                </a:pathLst>
              </a:custGeom>
              <a:solidFill>
                <a:srgbClr val="FFFFFF">
                  <a:alpha val="46274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7" name="Google Shape;187;p5"/>
            <p:cNvSpPr/>
            <p:nvPr/>
          </p:nvSpPr>
          <p:spPr>
            <a:xfrm>
              <a:off x="6869723" y="1758460"/>
              <a:ext cx="2391508" cy="1101969"/>
            </a:xfrm>
            <a:prstGeom prst="roundRect">
              <a:avLst>
                <a:gd name="adj" fmla="val 16667"/>
              </a:avLst>
            </a:prstGeom>
            <a:solidFill>
              <a:srgbClr val="EDEDED"/>
            </a:solidFill>
            <a:ln w="25400" cap="flat" cmpd="sng">
              <a:solidFill>
                <a:srgbClr val="C5C5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404040"/>
                  </a:solidFill>
                  <a:latin typeface="Open Sans"/>
                  <a:ea typeface="Open Sans"/>
                  <a:cs typeface="Open Sans"/>
                  <a:sym typeface="Open Sans"/>
                </a:rPr>
                <a:t>Simplilearn</a:t>
              </a:r>
              <a:r>
                <a:rPr lang="en-US" sz="2200" b="1" i="0" u="none" strike="noStrike" cap="none">
                  <a:solidFill>
                    <a:srgbClr val="404040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2200" b="0" i="0" u="none" strike="noStrike" cap="none">
                  <a:solidFill>
                    <a:srgbClr val="404040"/>
                  </a:solidFill>
                  <a:latin typeface="Open Sans"/>
                  <a:ea typeface="Open Sans"/>
                  <a:cs typeface="Open Sans"/>
                  <a:sym typeface="Open Sans"/>
                </a:rPr>
                <a:t>provides: </a:t>
              </a:r>
              <a:endParaRPr sz="2200" b="0" i="0" u="none" strike="noStrike" cap="none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188" name="Google Shape;188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695388" y="6207813"/>
              <a:ext cx="1046750" cy="104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538313" y="6325307"/>
              <a:ext cx="1033880" cy="1025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3559025" y="6239117"/>
              <a:ext cx="1046750" cy="104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584213" y="6075410"/>
              <a:ext cx="1145300" cy="1145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5"/>
          <p:cNvSpPr txBox="1">
            <a:spLocks noGrp="1"/>
          </p:cNvSpPr>
          <p:nvPr>
            <p:ph type="title"/>
          </p:nvPr>
        </p:nvSpPr>
        <p:spPr>
          <a:xfrm>
            <a:off x="-10099" y="273420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Simplilearn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193" name="Google Shape;193;p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2843" y="699262"/>
            <a:ext cx="3390314" cy="3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>
            <a:spLocks noGrp="1"/>
          </p:cNvSpPr>
          <p:nvPr>
            <p:ph type="body" idx="1"/>
          </p:nvPr>
        </p:nvSpPr>
        <p:spPr>
          <a:xfrm>
            <a:off x="4068169" y="4126230"/>
            <a:ext cx="8119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-US"/>
              <a:t>Introduction to Machine Learning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320" cy="68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What Is Applied Machine Learning?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204" name="Google Shape;20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9901" y="695744"/>
            <a:ext cx="8914632" cy="44275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5"/>
          <p:cNvSpPr/>
          <p:nvPr/>
        </p:nvSpPr>
        <p:spPr>
          <a:xfrm>
            <a:off x="1506425" y="2207274"/>
            <a:ext cx="12543600" cy="4849200"/>
          </a:xfrm>
          <a:prstGeom prst="roundRect">
            <a:avLst>
              <a:gd name="adj" fmla="val 8216"/>
            </a:avLst>
          </a:prstGeom>
          <a:noFill/>
          <a:ln w="1905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7900" y="1317900"/>
            <a:ext cx="1686550" cy="16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5"/>
          <p:cNvSpPr/>
          <p:nvPr/>
        </p:nvSpPr>
        <p:spPr>
          <a:xfrm>
            <a:off x="1852175" y="3244250"/>
            <a:ext cx="11852100" cy="3647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implementation of machine learning to a particular data-related problem is known as machine learning.</a:t>
            </a: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uses techniques and theories from mathematics, statistics, computer science, domain knowledge, and information science to build the model.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●"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Machine learning can be used to solve any problem with probabilistic elements, but it is particularly helpful for manipulating and interpreting large amounts of statistically produced data.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Benefits of Machine Learning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213" name="Google Shape;21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1000" y="734303"/>
            <a:ext cx="7874000" cy="3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9000" y="2371225"/>
            <a:ext cx="605790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6"/>
          <p:cNvSpPr txBox="1"/>
          <p:nvPr/>
        </p:nvSpPr>
        <p:spPr>
          <a:xfrm>
            <a:off x="11488800" y="1476399"/>
            <a:ext cx="4005600" cy="18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Automation:</a:t>
            </a: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means providing machines with the ability to learn, allowing them to make decisions and self-improve algorithms.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p36"/>
          <p:cNvSpPr txBox="1"/>
          <p:nvPr/>
        </p:nvSpPr>
        <p:spPr>
          <a:xfrm>
            <a:off x="11488800" y="5955425"/>
            <a:ext cx="4005600" cy="18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Handles different types of data:</a:t>
            </a: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is capable of managing and processing any form of data that normal systems can’t.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36"/>
          <p:cNvSpPr txBox="1"/>
          <p:nvPr/>
        </p:nvSpPr>
        <p:spPr>
          <a:xfrm>
            <a:off x="1093400" y="6291125"/>
            <a:ext cx="4005600" cy="12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Handles data: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 allows users to handle a large amount of data.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1093400" y="1562100"/>
            <a:ext cx="4005600" cy="18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Various uses:</a:t>
            </a:r>
            <a:endParaRPr sz="2200" b="1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Its usage can be seen in a variety of fields, including healthcare, banking, as well as science and technology.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>
            <a:spLocks noGrp="1"/>
          </p:cNvSpPr>
          <p:nvPr>
            <p:ph type="title"/>
          </p:nvPr>
        </p:nvSpPr>
        <p:spPr>
          <a:xfrm>
            <a:off x="-10160" y="229878"/>
            <a:ext cx="16276199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solidFill>
                  <a:srgbClr val="3F3F3F"/>
                </a:solidFill>
              </a:rPr>
              <a:t>Demand for Machine Learning</a:t>
            </a:r>
            <a:endParaRPr>
              <a:solidFill>
                <a:srgbClr val="3F3F3F"/>
              </a:solidFill>
            </a:endParaRPr>
          </a:p>
        </p:txBody>
      </p:sp>
      <p:pic>
        <p:nvPicPr>
          <p:cNvPr id="224" name="Google Shape;22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8125" y="760650"/>
            <a:ext cx="8946101" cy="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7"/>
          <p:cNvSpPr txBox="1"/>
          <p:nvPr/>
        </p:nvSpPr>
        <p:spPr>
          <a:xfrm>
            <a:off x="1678550" y="1343150"/>
            <a:ext cx="12898800" cy="8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demand for machine learning is rapidly increasing. Machine learning is expected to continue to grow significantly in the future. 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37"/>
          <p:cNvSpPr txBox="1"/>
          <p:nvPr/>
        </p:nvSpPr>
        <p:spPr>
          <a:xfrm>
            <a:off x="3812013" y="8184250"/>
            <a:ext cx="881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Source: </a:t>
            </a:r>
            <a:r>
              <a:rPr lang="en-US" sz="1200" b="0" i="0" u="sng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https://trends.google.com/trends/?geo=US</a:t>
            </a:r>
            <a:endParaRPr sz="1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37"/>
          <p:cNvSpPr txBox="1"/>
          <p:nvPr/>
        </p:nvSpPr>
        <p:spPr>
          <a:xfrm>
            <a:off x="1939600" y="7050275"/>
            <a:ext cx="123768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Search trend for applied machine learning in the last five years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8" name="Google Shape;228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5400" y="2324468"/>
            <a:ext cx="11125200" cy="460057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urdue Data and AI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urdue Data and AI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767</Words>
  <Application>Microsoft Office PowerPoint</Application>
  <PresentationFormat>Custom</PresentationFormat>
  <Paragraphs>150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Open Sans</vt:lpstr>
      <vt:lpstr>Calibri</vt:lpstr>
      <vt:lpstr>Arial</vt:lpstr>
      <vt:lpstr>Open Sans ExtraBold</vt:lpstr>
      <vt:lpstr>Purdue Data and AI</vt:lpstr>
      <vt:lpstr>1_Purdue Data and AI</vt:lpstr>
      <vt:lpstr>PowerPoint Presentation</vt:lpstr>
      <vt:lpstr>PowerPoint Presentation</vt:lpstr>
      <vt:lpstr>PowerPoint Presentation</vt:lpstr>
      <vt:lpstr>Simplilearn</vt:lpstr>
      <vt:lpstr>Simplilearn</vt:lpstr>
      <vt:lpstr>PowerPoint Presentation</vt:lpstr>
      <vt:lpstr>What Is Applied Machine Learning?</vt:lpstr>
      <vt:lpstr>Benefits of Machine Learning</vt:lpstr>
      <vt:lpstr>Demand for Machine Learning</vt:lpstr>
      <vt:lpstr>Companies Hiring Applied Machine Learning Engineers </vt:lpstr>
      <vt:lpstr>PowerPoint Presentation</vt:lpstr>
      <vt:lpstr>Program Features</vt:lpstr>
      <vt:lpstr>Program Features</vt:lpstr>
      <vt:lpstr>Program Features</vt:lpstr>
      <vt:lpstr>PowerPoint Presentation</vt:lpstr>
      <vt:lpstr>Target Audience</vt:lpstr>
      <vt:lpstr>Applied Machine Learning Expert</vt:lpstr>
      <vt:lpstr>Course Outline</vt:lpstr>
      <vt:lpstr>Course Outline</vt:lpstr>
      <vt:lpstr>Learning Path: Lesson 1</vt:lpstr>
      <vt:lpstr>Learning Path: Lesson 2</vt:lpstr>
      <vt:lpstr>Learning Path: Lesson 3</vt:lpstr>
      <vt:lpstr>Learning Path: Lesson 4</vt:lpstr>
      <vt:lpstr>Learning Path: Lesson 5</vt:lpstr>
      <vt:lpstr>Learning Path: Lesson 6 </vt:lpstr>
      <vt:lpstr>Learning Path: Lesson 7</vt:lpstr>
      <vt:lpstr>Learning Path: Lesson 8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SNEHIL CHHINWAL</cp:lastModifiedBy>
  <cp:revision>2</cp:revision>
  <dcterms:modified xsi:type="dcterms:W3CDTF">2022-03-07T13:00:11Z</dcterms:modified>
</cp:coreProperties>
</file>